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937" r:id="rId2"/>
    <p:sldId id="328" r:id="rId3"/>
    <p:sldId id="330" r:id="rId4"/>
    <p:sldId id="823" r:id="rId5"/>
    <p:sldId id="825" r:id="rId6"/>
    <p:sldId id="827" r:id="rId7"/>
    <p:sldId id="938" r:id="rId8"/>
    <p:sldId id="939" r:id="rId9"/>
    <p:sldId id="822" r:id="rId10"/>
    <p:sldId id="828" r:id="rId11"/>
    <p:sldId id="800" r:id="rId12"/>
    <p:sldId id="750" r:id="rId13"/>
    <p:sldId id="260" r:id="rId14"/>
    <p:sldId id="753" r:id="rId15"/>
    <p:sldId id="276" r:id="rId16"/>
    <p:sldId id="331" r:id="rId17"/>
    <p:sldId id="752" r:id="rId18"/>
    <p:sldId id="931" r:id="rId19"/>
    <p:sldId id="830" r:id="rId20"/>
    <p:sldId id="832" r:id="rId21"/>
    <p:sldId id="831" r:id="rId22"/>
    <p:sldId id="835" r:id="rId23"/>
    <p:sldId id="834" r:id="rId24"/>
    <p:sldId id="837" r:id="rId25"/>
    <p:sldId id="940" r:id="rId26"/>
    <p:sldId id="886" r:id="rId27"/>
    <p:sldId id="896" r:id="rId28"/>
    <p:sldId id="897" r:id="rId29"/>
    <p:sldId id="900" r:id="rId30"/>
    <p:sldId id="904" r:id="rId31"/>
    <p:sldId id="905" r:id="rId32"/>
    <p:sldId id="907" r:id="rId33"/>
    <p:sldId id="898" r:id="rId34"/>
    <p:sldId id="911" r:id="rId35"/>
    <p:sldId id="909" r:id="rId36"/>
    <p:sldId id="912" r:id="rId37"/>
    <p:sldId id="899" r:id="rId38"/>
    <p:sldId id="915" r:id="rId39"/>
    <p:sldId id="913" r:id="rId40"/>
    <p:sldId id="941" r:id="rId41"/>
    <p:sldId id="759" r:id="rId42"/>
    <p:sldId id="760" r:id="rId43"/>
    <p:sldId id="761" r:id="rId44"/>
    <p:sldId id="762" r:id="rId45"/>
    <p:sldId id="763" r:id="rId46"/>
    <p:sldId id="843" r:id="rId47"/>
    <p:sldId id="844" r:id="rId48"/>
    <p:sldId id="926" r:id="rId49"/>
    <p:sldId id="765" r:id="rId50"/>
    <p:sldId id="777" r:id="rId51"/>
    <p:sldId id="908" r:id="rId52"/>
    <p:sldId id="892" r:id="rId53"/>
    <p:sldId id="893" r:id="rId54"/>
    <p:sldId id="942" r:id="rId55"/>
    <p:sldId id="943" r:id="rId56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7ACCD83-5276-4A46-A96A-9164EE58DE88}">
          <p14:sldIdLst>
            <p14:sldId id="937"/>
            <p14:sldId id="328"/>
            <p14:sldId id="330"/>
            <p14:sldId id="823"/>
            <p14:sldId id="825"/>
            <p14:sldId id="827"/>
            <p14:sldId id="938"/>
          </p14:sldIdLst>
        </p14:section>
        <p14:section name="pfwCSP" id="{5DAAF60F-E106-4384-8130-4DF533B05143}">
          <p14:sldIdLst>
            <p14:sldId id="939"/>
            <p14:sldId id="822"/>
            <p14:sldId id="828"/>
            <p14:sldId id="800"/>
            <p14:sldId id="750"/>
            <p14:sldId id="260"/>
            <p14:sldId id="753"/>
            <p14:sldId id="276"/>
            <p14:sldId id="331"/>
            <p14:sldId id="752"/>
            <p14:sldId id="931"/>
            <p14:sldId id="830"/>
            <p14:sldId id="832"/>
            <p14:sldId id="831"/>
            <p14:sldId id="835"/>
            <p14:sldId id="834"/>
            <p14:sldId id="837"/>
          </p14:sldIdLst>
        </p14:section>
        <p14:section name="constraint generation" id="{48F9D37D-C32F-470B-9DED-ADF337C62B07}">
          <p14:sldIdLst>
            <p14:sldId id="940"/>
            <p14:sldId id="886"/>
            <p14:sldId id="896"/>
            <p14:sldId id="897"/>
            <p14:sldId id="900"/>
            <p14:sldId id="904"/>
            <p14:sldId id="905"/>
            <p14:sldId id="907"/>
            <p14:sldId id="898"/>
            <p14:sldId id="911"/>
            <p14:sldId id="909"/>
            <p14:sldId id="912"/>
            <p14:sldId id="899"/>
            <p14:sldId id="915"/>
            <p14:sldId id="913"/>
          </p14:sldIdLst>
        </p14:section>
        <p14:section name="constraint solving" id="{01F0D615-BC20-443A-A4F8-4574064FA467}">
          <p14:sldIdLst>
            <p14:sldId id="941"/>
            <p14:sldId id="759"/>
            <p14:sldId id="760"/>
            <p14:sldId id="761"/>
            <p14:sldId id="762"/>
            <p14:sldId id="763"/>
            <p14:sldId id="843"/>
            <p14:sldId id="844"/>
            <p14:sldId id="926"/>
            <p14:sldId id="765"/>
            <p14:sldId id="777"/>
            <p14:sldId id="908"/>
            <p14:sldId id="892"/>
            <p14:sldId id="893"/>
            <p14:sldId id="942"/>
            <p14:sldId id="9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7FAB7-4BF2-42A4-BD63-FC4E516EB33A}" v="46" dt="2021-07-23T05:00:2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8" autoAdjust="0"/>
    <p:restoredTop sz="90421" autoAdjust="0"/>
  </p:normalViewPr>
  <p:slideViewPr>
    <p:cSldViewPr snapToGrid="0">
      <p:cViewPr varScale="1">
        <p:scale>
          <a:sx n="93" d="100"/>
          <a:sy n="93" d="100"/>
        </p:scale>
        <p:origin x="6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38"/>
    </p:cViewPr>
  </p:sorterViewPr>
  <p:notesViewPr>
    <p:cSldViewPr snapToGrid="0">
      <p:cViewPr varScale="1">
        <p:scale>
          <a:sx n="85" d="100"/>
          <a:sy n="85" d="100"/>
        </p:scale>
        <p:origin x="95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shi Unno" userId="015ea76f-2ee3-4efa-93f1-b08b474b03a2" providerId="ADAL" clId="{F94B8512-3672-45FB-A0E4-C6AC7049B39D}"/>
    <pc:docChg chg="undo redo custSel addSld delSld modSld sldOrd addSection delSection modSection">
      <pc:chgData name="Hiroshi Unno" userId="015ea76f-2ee3-4efa-93f1-b08b474b03a2" providerId="ADAL" clId="{F94B8512-3672-45FB-A0E4-C6AC7049B39D}" dt="2021-07-01T07:34:20.600" v="18467" actId="20577"/>
      <pc:docMkLst>
        <pc:docMk/>
      </pc:docMkLst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2190057916" sldId="260"/>
        </pc:sldMkLst>
      </pc:sldChg>
      <pc:sldChg chg="add del">
        <pc:chgData name="Hiroshi Unno" userId="015ea76f-2ee3-4efa-93f1-b08b474b03a2" providerId="ADAL" clId="{F94B8512-3672-45FB-A0E4-C6AC7049B39D}" dt="2021-06-30T15:30:21.070" v="12364" actId="47"/>
        <pc:sldMkLst>
          <pc:docMk/>
          <pc:sldMk cId="3048881690" sldId="260"/>
        </pc:sldMkLst>
      </pc:sldChg>
      <pc:sldChg chg="add del">
        <pc:chgData name="Hiroshi Unno" userId="015ea76f-2ee3-4efa-93f1-b08b474b03a2" providerId="ADAL" clId="{F94B8512-3672-45FB-A0E4-C6AC7049B39D}" dt="2021-06-30T15:30:35.594" v="12366" actId="47"/>
        <pc:sldMkLst>
          <pc:docMk/>
          <pc:sldMk cId="1545091914" sldId="276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2101771300" sldId="276"/>
        </pc:sldMkLst>
      </pc:sldChg>
      <pc:sldChg chg="del">
        <pc:chgData name="Hiroshi Unno" userId="015ea76f-2ee3-4efa-93f1-b08b474b03a2" providerId="ADAL" clId="{F94B8512-3672-45FB-A0E4-C6AC7049B39D}" dt="2021-06-27T08:49:37.848" v="7" actId="47"/>
        <pc:sldMkLst>
          <pc:docMk/>
          <pc:sldMk cId="3052967729" sldId="327"/>
        </pc:sldMkLst>
      </pc:sldChg>
      <pc:sldChg chg="del">
        <pc:chgData name="Hiroshi Unno" userId="015ea76f-2ee3-4efa-93f1-b08b474b03a2" providerId="ADAL" clId="{F94B8512-3672-45FB-A0E4-C6AC7049B39D}" dt="2021-06-27T14:14:40.547" v="3867" actId="47"/>
        <pc:sldMkLst>
          <pc:docMk/>
          <pc:sldMk cId="2011904496" sldId="328"/>
        </pc:sldMkLst>
      </pc:sldChg>
      <pc:sldChg chg="del">
        <pc:chgData name="Hiroshi Unno" userId="015ea76f-2ee3-4efa-93f1-b08b474b03a2" providerId="ADAL" clId="{F94B8512-3672-45FB-A0E4-C6AC7049B39D}" dt="2021-06-27T14:14:43.850" v="3868" actId="47"/>
        <pc:sldMkLst>
          <pc:docMk/>
          <pc:sldMk cId="1701019424" sldId="330"/>
        </pc:sldMkLst>
      </pc:sldChg>
      <pc:sldChg chg="del">
        <pc:chgData name="Hiroshi Unno" userId="015ea76f-2ee3-4efa-93f1-b08b474b03a2" providerId="ADAL" clId="{F94B8512-3672-45FB-A0E4-C6AC7049B39D}" dt="2021-06-27T14:15:10.770" v="3872" actId="47"/>
        <pc:sldMkLst>
          <pc:docMk/>
          <pc:sldMk cId="3146205608" sldId="331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1300958338" sldId="410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3474535635" sldId="429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086121077" sldId="430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896043209" sldId="432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567090143" sldId="447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4102811670" sldId="461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359913472" sldId="462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4066159597" sldId="473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3262868668" sldId="476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929165623" sldId="477"/>
        </pc:sldMkLst>
      </pc:sldChg>
      <pc:sldChg chg="del">
        <pc:chgData name="Hiroshi Unno" userId="015ea76f-2ee3-4efa-93f1-b08b474b03a2" providerId="ADAL" clId="{F94B8512-3672-45FB-A0E4-C6AC7049B39D}" dt="2021-06-27T09:07:24.611" v="120" actId="47"/>
        <pc:sldMkLst>
          <pc:docMk/>
          <pc:sldMk cId="3994678258" sldId="500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1472028941" sldId="735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499541595" sldId="736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1875968516" sldId="737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2790520494" sldId="749"/>
        </pc:sldMkLst>
      </pc:sldChg>
      <pc:sldChg chg="del">
        <pc:chgData name="Hiroshi Unno" userId="015ea76f-2ee3-4efa-93f1-b08b474b03a2" providerId="ADAL" clId="{F94B8512-3672-45FB-A0E4-C6AC7049B39D}" dt="2021-06-27T14:09:46.483" v="3791" actId="2696"/>
        <pc:sldMkLst>
          <pc:docMk/>
          <pc:sldMk cId="1535076724" sldId="750"/>
        </pc:sldMkLst>
      </pc:sldChg>
      <pc:sldChg chg="addSp modSp add del mod modAnim modNotesTx">
        <pc:chgData name="Hiroshi Unno" userId="015ea76f-2ee3-4efa-93f1-b08b474b03a2" providerId="ADAL" clId="{F94B8512-3672-45FB-A0E4-C6AC7049B39D}" dt="2021-06-30T15:54:46.040" v="12760" actId="14100"/>
        <pc:sldMkLst>
          <pc:docMk/>
          <pc:sldMk cId="2910552937" sldId="750"/>
        </pc:sldMkLst>
        <pc:spChg chg="mod">
          <ac:chgData name="Hiroshi Unno" userId="015ea76f-2ee3-4efa-93f1-b08b474b03a2" providerId="ADAL" clId="{F94B8512-3672-45FB-A0E4-C6AC7049B39D}" dt="2021-06-30T15:36:52.009" v="12518" actId="20577"/>
          <ac:spMkLst>
            <pc:docMk/>
            <pc:sldMk cId="2910552937" sldId="750"/>
            <ac:spMk id="2" creationId="{B1D7449D-EF37-4563-8D6F-B2AE6FF05614}"/>
          </ac:spMkLst>
        </pc:spChg>
        <pc:spChg chg="mod">
          <ac:chgData name="Hiroshi Unno" userId="015ea76f-2ee3-4efa-93f1-b08b474b03a2" providerId="ADAL" clId="{F94B8512-3672-45FB-A0E4-C6AC7049B39D}" dt="2021-06-30T15:41:44.943" v="12637"/>
          <ac:spMkLst>
            <pc:docMk/>
            <pc:sldMk cId="2910552937" sldId="750"/>
            <ac:spMk id="3" creationId="{3BA6BDE1-51E8-445B-BD37-DB4A3D472D89}"/>
          </ac:spMkLst>
        </pc:spChg>
        <pc:spChg chg="add mod">
          <ac:chgData name="Hiroshi Unno" userId="015ea76f-2ee3-4efa-93f1-b08b474b03a2" providerId="ADAL" clId="{F94B8512-3672-45FB-A0E4-C6AC7049B39D}" dt="2021-06-30T15:54:46.040" v="12760" actId="14100"/>
          <ac:spMkLst>
            <pc:docMk/>
            <pc:sldMk cId="2910552937" sldId="750"/>
            <ac:spMk id="6" creationId="{A00F2194-EECC-4121-A2FC-E296FD076040}"/>
          </ac:spMkLst>
        </pc:spChg>
        <pc:spChg chg="mod">
          <ac:chgData name="Hiroshi Unno" userId="015ea76f-2ee3-4efa-93f1-b08b474b03a2" providerId="ADAL" clId="{F94B8512-3672-45FB-A0E4-C6AC7049B39D}" dt="2021-06-30T15:38:28.098" v="12577" actId="1036"/>
          <ac:spMkLst>
            <pc:docMk/>
            <pc:sldMk cId="2910552937" sldId="750"/>
            <ac:spMk id="7" creationId="{A09B6BE3-22DC-45F4-A082-A6D6CF16866E}"/>
          </ac:spMkLst>
        </pc:spChg>
        <pc:spChg chg="mod">
          <ac:chgData name="Hiroshi Unno" userId="015ea76f-2ee3-4efa-93f1-b08b474b03a2" providerId="ADAL" clId="{F94B8512-3672-45FB-A0E4-C6AC7049B39D}" dt="2021-06-30T15:38:28.098" v="12577" actId="1036"/>
          <ac:spMkLst>
            <pc:docMk/>
            <pc:sldMk cId="2910552937" sldId="750"/>
            <ac:spMk id="9" creationId="{86EC2468-B044-4898-A220-41E49F8A0B7F}"/>
          </ac:spMkLst>
        </pc:spChg>
      </pc:sldChg>
      <pc:sldChg chg="add del">
        <pc:chgData name="Hiroshi Unno" userId="015ea76f-2ee3-4efa-93f1-b08b474b03a2" providerId="ADAL" clId="{F94B8512-3672-45FB-A0E4-C6AC7049B39D}" dt="2021-06-27T14:10:41.670" v="3801" actId="2696"/>
        <pc:sldMkLst>
          <pc:docMk/>
          <pc:sldMk cId="4107211543" sldId="750"/>
        </pc:sldMkLst>
      </pc:sldChg>
      <pc:sldChg chg="del">
        <pc:chgData name="Hiroshi Unno" userId="015ea76f-2ee3-4efa-93f1-b08b474b03a2" providerId="ADAL" clId="{F94B8512-3672-45FB-A0E4-C6AC7049B39D}" dt="2021-06-27T14:15:13.022" v="3873" actId="47"/>
        <pc:sldMkLst>
          <pc:docMk/>
          <pc:sldMk cId="3622418495" sldId="752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1133717851" sldId="753"/>
        </pc:sldMkLst>
      </pc:sldChg>
      <pc:sldChg chg="add del">
        <pc:chgData name="Hiroshi Unno" userId="015ea76f-2ee3-4efa-93f1-b08b474b03a2" providerId="ADAL" clId="{F94B8512-3672-45FB-A0E4-C6AC7049B39D}" dt="2021-06-30T15:30:22.094" v="12365" actId="47"/>
        <pc:sldMkLst>
          <pc:docMk/>
          <pc:sldMk cId="2571446044" sldId="753"/>
        </pc:sldMkLst>
      </pc:sldChg>
      <pc:sldChg chg="del">
        <pc:chgData name="Hiroshi Unno" userId="015ea76f-2ee3-4efa-93f1-b08b474b03a2" providerId="ADAL" clId="{F94B8512-3672-45FB-A0E4-C6AC7049B39D}" dt="2021-06-27T09:09:13.552" v="129" actId="47"/>
        <pc:sldMkLst>
          <pc:docMk/>
          <pc:sldMk cId="3088684420" sldId="758"/>
        </pc:sldMkLst>
      </pc:sldChg>
      <pc:sldChg chg="modSp mod">
        <pc:chgData name="Hiroshi Unno" userId="015ea76f-2ee3-4efa-93f1-b08b474b03a2" providerId="ADAL" clId="{F94B8512-3672-45FB-A0E4-C6AC7049B39D}" dt="2021-06-30T15:48:33.032" v="12690" actId="14100"/>
        <pc:sldMkLst>
          <pc:docMk/>
          <pc:sldMk cId="1038163988" sldId="759"/>
        </pc:sldMkLst>
        <pc:spChg chg="mod">
          <ac:chgData name="Hiroshi Unno" userId="015ea76f-2ee3-4efa-93f1-b08b474b03a2" providerId="ADAL" clId="{F94B8512-3672-45FB-A0E4-C6AC7049B39D}" dt="2021-06-30T15:48:33.032" v="12690" actId="14100"/>
          <ac:spMkLst>
            <pc:docMk/>
            <pc:sldMk cId="1038163988" sldId="759"/>
            <ac:spMk id="2" creationId="{217D02EF-CC70-46F8-BD16-8C7D881BE9E9}"/>
          </ac:spMkLst>
        </pc:spChg>
      </pc:sldChg>
      <pc:sldChg chg="addSp delSp modSp mod chgLayout">
        <pc:chgData name="Hiroshi Unno" userId="015ea76f-2ee3-4efa-93f1-b08b474b03a2" providerId="ADAL" clId="{F94B8512-3672-45FB-A0E4-C6AC7049B39D}" dt="2021-06-30T15:50:24.070" v="12713" actId="404"/>
        <pc:sldMkLst>
          <pc:docMk/>
          <pc:sldMk cId="3968613497" sldId="777"/>
        </pc:sldMkLst>
        <pc:spChg chg="mod ord">
          <ac:chgData name="Hiroshi Unno" userId="015ea76f-2ee3-4efa-93f1-b08b474b03a2" providerId="ADAL" clId="{F94B8512-3672-45FB-A0E4-C6AC7049B39D}" dt="2021-06-30T15:50:24.070" v="12713" actId="404"/>
          <ac:spMkLst>
            <pc:docMk/>
            <pc:sldMk cId="3968613497" sldId="777"/>
            <ac:spMk id="2" creationId="{91E361C8-E503-40E8-A760-F8CB9DAC6843}"/>
          </ac:spMkLst>
        </pc:spChg>
        <pc:spChg chg="del mod ord">
          <ac:chgData name="Hiroshi Unno" userId="015ea76f-2ee3-4efa-93f1-b08b474b03a2" providerId="ADAL" clId="{F94B8512-3672-45FB-A0E4-C6AC7049B39D}" dt="2021-06-30T15:50:02.376" v="12705" actId="21"/>
          <ac:spMkLst>
            <pc:docMk/>
            <pc:sldMk cId="3968613497" sldId="777"/>
            <ac:spMk id="3" creationId="{18A94BC9-F7D2-4D99-A3BC-5B859947CC46}"/>
          </ac:spMkLst>
        </pc:spChg>
        <pc:spChg chg="mod ord">
          <ac:chgData name="Hiroshi Unno" userId="015ea76f-2ee3-4efa-93f1-b08b474b03a2" providerId="ADAL" clId="{F94B8512-3672-45FB-A0E4-C6AC7049B39D}" dt="2021-06-30T15:50:06.211" v="12706" actId="700"/>
          <ac:spMkLst>
            <pc:docMk/>
            <pc:sldMk cId="3968613497" sldId="777"/>
            <ac:spMk id="4" creationId="{3B22DCFD-B511-48F0-8777-B8763871F840}"/>
          </ac:spMkLst>
        </pc:spChg>
        <pc:spChg chg="mod ord">
          <ac:chgData name="Hiroshi Unno" userId="015ea76f-2ee3-4efa-93f1-b08b474b03a2" providerId="ADAL" clId="{F94B8512-3672-45FB-A0E4-C6AC7049B39D}" dt="2021-06-30T15:50:06.211" v="12706" actId="700"/>
          <ac:spMkLst>
            <pc:docMk/>
            <pc:sldMk cId="3968613497" sldId="777"/>
            <ac:spMk id="5" creationId="{8D62554C-BF8B-4388-9AE7-475B296A1166}"/>
          </ac:spMkLst>
        </pc:spChg>
        <pc:spChg chg="mod ord">
          <ac:chgData name="Hiroshi Unno" userId="015ea76f-2ee3-4efa-93f1-b08b474b03a2" providerId="ADAL" clId="{F94B8512-3672-45FB-A0E4-C6AC7049B39D}" dt="2021-06-30T15:50:06.211" v="12706" actId="700"/>
          <ac:spMkLst>
            <pc:docMk/>
            <pc:sldMk cId="3968613497" sldId="777"/>
            <ac:spMk id="8" creationId="{096EAB70-6422-4C32-BD8E-93BC4365F9B3}"/>
          </ac:spMkLst>
        </pc:spChg>
        <pc:spChg chg="add del mod">
          <ac:chgData name="Hiroshi Unno" userId="015ea76f-2ee3-4efa-93f1-b08b474b03a2" providerId="ADAL" clId="{F94B8512-3672-45FB-A0E4-C6AC7049B39D}" dt="2021-06-30T15:50:06.211" v="12706" actId="700"/>
          <ac:spMkLst>
            <pc:docMk/>
            <pc:sldMk cId="3968613497" sldId="777"/>
            <ac:spMk id="12" creationId="{C468D721-8A0F-4AF5-BBC6-3677E3463113}"/>
          </ac:spMkLst>
        </pc:spChg>
        <pc:spChg chg="add del mod ord">
          <ac:chgData name="Hiroshi Unno" userId="015ea76f-2ee3-4efa-93f1-b08b474b03a2" providerId="ADAL" clId="{F94B8512-3672-45FB-A0E4-C6AC7049B39D}" dt="2021-06-30T15:50:10.990" v="12707" actId="478"/>
          <ac:spMkLst>
            <pc:docMk/>
            <pc:sldMk cId="3968613497" sldId="777"/>
            <ac:spMk id="16" creationId="{C4D850E8-8818-4A32-B6ED-25A2FB9A511B}"/>
          </ac:spMkLst>
        </pc:spChg>
        <pc:spChg chg="add mod">
          <ac:chgData name="Hiroshi Unno" userId="015ea76f-2ee3-4efa-93f1-b08b474b03a2" providerId="ADAL" clId="{F94B8512-3672-45FB-A0E4-C6AC7049B39D}" dt="2021-06-30T15:50:11.613" v="12708"/>
          <ac:spMkLst>
            <pc:docMk/>
            <pc:sldMk cId="3968613497" sldId="777"/>
            <ac:spMk id="17" creationId="{83A10110-7BB7-4F74-99B7-9AF4A9B55F3D}"/>
          </ac:spMkLst>
        </pc:spChg>
      </pc:sldChg>
      <pc:sldChg chg="del">
        <pc:chgData name="Hiroshi Unno" userId="015ea76f-2ee3-4efa-93f1-b08b474b03a2" providerId="ADAL" clId="{F94B8512-3672-45FB-A0E4-C6AC7049B39D}" dt="2021-06-27T14:18:16.947" v="3882" actId="47"/>
        <pc:sldMkLst>
          <pc:docMk/>
          <pc:sldMk cId="1029397250" sldId="778"/>
        </pc:sldMkLst>
      </pc:sldChg>
      <pc:sldChg chg="del">
        <pc:chgData name="Hiroshi Unno" userId="015ea76f-2ee3-4efa-93f1-b08b474b03a2" providerId="ADAL" clId="{F94B8512-3672-45FB-A0E4-C6AC7049B39D}" dt="2021-06-27T14:15:23" v="3874" actId="47"/>
        <pc:sldMkLst>
          <pc:docMk/>
          <pc:sldMk cId="2971098951" sldId="793"/>
        </pc:sldMkLst>
      </pc:sldChg>
      <pc:sldChg chg="del">
        <pc:chgData name="Hiroshi Unno" userId="015ea76f-2ee3-4efa-93f1-b08b474b03a2" providerId="ADAL" clId="{F94B8512-3672-45FB-A0E4-C6AC7049B39D}" dt="2021-06-27T14:15:24.559" v="3875" actId="47"/>
        <pc:sldMkLst>
          <pc:docMk/>
          <pc:sldMk cId="1970704021" sldId="797"/>
        </pc:sldMkLst>
      </pc:sldChg>
      <pc:sldChg chg="del">
        <pc:chgData name="Hiroshi Unno" userId="015ea76f-2ee3-4efa-93f1-b08b474b03a2" providerId="ADAL" clId="{F94B8512-3672-45FB-A0E4-C6AC7049B39D}" dt="2021-06-27T09:07:44.890" v="121" actId="47"/>
        <pc:sldMkLst>
          <pc:docMk/>
          <pc:sldMk cId="3910784007" sldId="798"/>
        </pc:sldMkLst>
      </pc:sldChg>
      <pc:sldChg chg="modSp add mod chgLayout">
        <pc:chgData name="Hiroshi Unno" userId="015ea76f-2ee3-4efa-93f1-b08b474b03a2" providerId="ADAL" clId="{F94B8512-3672-45FB-A0E4-C6AC7049B39D}" dt="2021-06-27T14:13:52.121" v="3866" actId="20577"/>
        <pc:sldMkLst>
          <pc:docMk/>
          <pc:sldMk cId="1924912791" sldId="799"/>
        </pc:sldMkLst>
        <pc:spChg chg="mod ord">
          <ac:chgData name="Hiroshi Unno" userId="015ea76f-2ee3-4efa-93f1-b08b474b03a2" providerId="ADAL" clId="{F94B8512-3672-45FB-A0E4-C6AC7049B39D}" dt="2021-06-27T14:13:52.121" v="3866" actId="20577"/>
          <ac:spMkLst>
            <pc:docMk/>
            <pc:sldMk cId="1924912791" sldId="799"/>
            <ac:spMk id="2" creationId="{B1D7449D-EF37-4563-8D6F-B2AE6FF05614}"/>
          </ac:spMkLst>
        </pc:spChg>
        <pc:spChg chg="mod ord">
          <ac:chgData name="Hiroshi Unno" userId="015ea76f-2ee3-4efa-93f1-b08b474b03a2" providerId="ADAL" clId="{F94B8512-3672-45FB-A0E4-C6AC7049B39D}" dt="2021-06-27T14:13:07.849" v="3841" actId="700"/>
          <ac:spMkLst>
            <pc:docMk/>
            <pc:sldMk cId="1924912791" sldId="799"/>
            <ac:spMk id="3" creationId="{3BA6BDE1-51E8-445B-BD37-DB4A3D472D89}"/>
          </ac:spMkLst>
        </pc:spChg>
        <pc:spChg chg="mod ord">
          <ac:chgData name="Hiroshi Unno" userId="015ea76f-2ee3-4efa-93f1-b08b474b03a2" providerId="ADAL" clId="{F94B8512-3672-45FB-A0E4-C6AC7049B39D}" dt="2021-06-27T14:13:07.849" v="3841" actId="700"/>
          <ac:spMkLst>
            <pc:docMk/>
            <pc:sldMk cId="1924912791" sldId="799"/>
            <ac:spMk id="4" creationId="{B9012371-2259-4F4B-B24F-79C18B0F8325}"/>
          </ac:spMkLst>
        </pc:spChg>
        <pc:spChg chg="mod ord">
          <ac:chgData name="Hiroshi Unno" userId="015ea76f-2ee3-4efa-93f1-b08b474b03a2" providerId="ADAL" clId="{F94B8512-3672-45FB-A0E4-C6AC7049B39D}" dt="2021-06-27T14:13:07.849" v="3841" actId="700"/>
          <ac:spMkLst>
            <pc:docMk/>
            <pc:sldMk cId="1924912791" sldId="799"/>
            <ac:spMk id="5" creationId="{76C22F1C-5D2D-40DB-897A-36E27469C509}"/>
          </ac:spMkLst>
        </pc:spChg>
        <pc:spChg chg="mod ord">
          <ac:chgData name="Hiroshi Unno" userId="015ea76f-2ee3-4efa-93f1-b08b474b03a2" providerId="ADAL" clId="{F94B8512-3672-45FB-A0E4-C6AC7049B39D}" dt="2021-06-27T14:13:07.849" v="3841" actId="700"/>
          <ac:spMkLst>
            <pc:docMk/>
            <pc:sldMk cId="1924912791" sldId="799"/>
            <ac:spMk id="8" creationId="{05B463FA-8DC4-4BDE-9E86-0FBDB724B6A4}"/>
          </ac:spMkLst>
        </pc:spChg>
      </pc:sldChg>
      <pc:sldChg chg="modSp del mod modNotesTx">
        <pc:chgData name="Hiroshi Unno" userId="015ea76f-2ee3-4efa-93f1-b08b474b03a2" providerId="ADAL" clId="{F94B8512-3672-45FB-A0E4-C6AC7049B39D}" dt="2021-06-27T14:10:30.108" v="3799" actId="2696"/>
        <pc:sldMkLst>
          <pc:docMk/>
          <pc:sldMk cId="2630439106" sldId="799"/>
        </pc:sldMkLst>
        <pc:spChg chg="mod">
          <ac:chgData name="Hiroshi Unno" userId="015ea76f-2ee3-4efa-93f1-b08b474b03a2" providerId="ADAL" clId="{F94B8512-3672-45FB-A0E4-C6AC7049B39D}" dt="2021-06-27T14:10:19.776" v="3798" actId="20577"/>
          <ac:spMkLst>
            <pc:docMk/>
            <pc:sldMk cId="2630439106" sldId="799"/>
            <ac:spMk id="2" creationId="{B1D7449D-EF37-4563-8D6F-B2AE6FF05614}"/>
          </ac:spMkLst>
        </pc:spChg>
      </pc:sldChg>
      <pc:sldChg chg="del">
        <pc:chgData name="Hiroshi Unno" userId="015ea76f-2ee3-4efa-93f1-b08b474b03a2" providerId="ADAL" clId="{F94B8512-3672-45FB-A0E4-C6AC7049B39D}" dt="2021-06-27T14:15:04.302" v="3871" actId="47"/>
        <pc:sldMkLst>
          <pc:docMk/>
          <pc:sldMk cId="4013094976" sldId="800"/>
        </pc:sldMkLst>
      </pc:sldChg>
      <pc:sldChg chg="del">
        <pc:chgData name="Hiroshi Unno" userId="015ea76f-2ee3-4efa-93f1-b08b474b03a2" providerId="ADAL" clId="{F94B8512-3672-45FB-A0E4-C6AC7049B39D}" dt="2021-06-27T08:49:38.848" v="8" actId="47"/>
        <pc:sldMkLst>
          <pc:docMk/>
          <pc:sldMk cId="3817380242" sldId="803"/>
        </pc:sldMkLst>
      </pc:sldChg>
      <pc:sldChg chg="del">
        <pc:chgData name="Hiroshi Unno" userId="015ea76f-2ee3-4efa-93f1-b08b474b03a2" providerId="ADAL" clId="{F94B8512-3672-45FB-A0E4-C6AC7049B39D}" dt="2021-06-27T09:07:23.957" v="119" actId="47"/>
        <pc:sldMkLst>
          <pc:docMk/>
          <pc:sldMk cId="1296485554" sldId="811"/>
        </pc:sldMkLst>
      </pc:sldChg>
      <pc:sldChg chg="del">
        <pc:chgData name="Hiroshi Unno" userId="015ea76f-2ee3-4efa-93f1-b08b474b03a2" providerId="ADAL" clId="{F94B8512-3672-45FB-A0E4-C6AC7049B39D}" dt="2021-06-27T13:24:00.757" v="3152" actId="47"/>
        <pc:sldMkLst>
          <pc:docMk/>
          <pc:sldMk cId="3603140070" sldId="812"/>
        </pc:sldMkLst>
      </pc:sldChg>
      <pc:sldChg chg="add del">
        <pc:chgData name="Hiroshi Unno" userId="015ea76f-2ee3-4efa-93f1-b08b474b03a2" providerId="ADAL" clId="{F94B8512-3672-45FB-A0E4-C6AC7049B39D}" dt="2021-06-27T08:59:32.451" v="118" actId="47"/>
        <pc:sldMkLst>
          <pc:docMk/>
          <pc:sldMk cId="3133457594" sldId="813"/>
        </pc:sldMkLst>
      </pc:sldChg>
      <pc:sldChg chg="del">
        <pc:chgData name="Hiroshi Unno" userId="015ea76f-2ee3-4efa-93f1-b08b474b03a2" providerId="ADAL" clId="{F94B8512-3672-45FB-A0E4-C6AC7049B39D}" dt="2021-06-27T08:50:40.299" v="11" actId="2696"/>
        <pc:sldMkLst>
          <pc:docMk/>
          <pc:sldMk cId="3645527941" sldId="813"/>
        </pc:sldMkLst>
      </pc:sldChg>
      <pc:sldChg chg="del">
        <pc:chgData name="Hiroshi Unno" userId="015ea76f-2ee3-4efa-93f1-b08b474b03a2" providerId="ADAL" clId="{F94B8512-3672-45FB-A0E4-C6AC7049B39D}" dt="2021-06-27T13:24:05.040" v="3153" actId="47"/>
        <pc:sldMkLst>
          <pc:docMk/>
          <pc:sldMk cId="3836014187" sldId="819"/>
        </pc:sldMkLst>
      </pc:sldChg>
      <pc:sldChg chg="del">
        <pc:chgData name="Hiroshi Unno" userId="015ea76f-2ee3-4efa-93f1-b08b474b03a2" providerId="ADAL" clId="{F94B8512-3672-45FB-A0E4-C6AC7049B39D}" dt="2021-06-27T13:25:01.516" v="3215" actId="47"/>
        <pc:sldMkLst>
          <pc:docMk/>
          <pc:sldMk cId="469201529" sldId="820"/>
        </pc:sldMkLst>
      </pc:sldChg>
      <pc:sldChg chg="del">
        <pc:chgData name="Hiroshi Unno" userId="015ea76f-2ee3-4efa-93f1-b08b474b03a2" providerId="ADAL" clId="{F94B8512-3672-45FB-A0E4-C6AC7049B39D}" dt="2021-06-27T14:14:59.677" v="3869" actId="47"/>
        <pc:sldMkLst>
          <pc:docMk/>
          <pc:sldMk cId="3969523129" sldId="822"/>
        </pc:sldMkLst>
      </pc:sldChg>
      <pc:sldChg chg="del">
        <pc:chgData name="Hiroshi Unno" userId="015ea76f-2ee3-4efa-93f1-b08b474b03a2" providerId="ADAL" clId="{F94B8512-3672-45FB-A0E4-C6AC7049B39D}" dt="2021-06-27T14:09:27.301" v="3789" actId="2696"/>
        <pc:sldMkLst>
          <pc:docMk/>
          <pc:sldMk cId="920440771" sldId="823"/>
        </pc:sldMkLst>
      </pc:sldChg>
      <pc:sldChg chg="modSp add del mod chgLayout">
        <pc:chgData name="Hiroshi Unno" userId="015ea76f-2ee3-4efa-93f1-b08b474b03a2" providerId="ADAL" clId="{F94B8512-3672-45FB-A0E4-C6AC7049B39D}" dt="2021-06-30T15:36:49.779" v="12516" actId="47"/>
        <pc:sldMkLst>
          <pc:docMk/>
          <pc:sldMk cId="3957249111" sldId="823"/>
        </pc:sldMkLst>
        <pc:spChg chg="mod ord">
          <ac:chgData name="Hiroshi Unno" userId="015ea76f-2ee3-4efa-93f1-b08b474b03a2" providerId="ADAL" clId="{F94B8512-3672-45FB-A0E4-C6AC7049B39D}" dt="2021-06-27T14:11:30.889" v="3814" actId="700"/>
          <ac:spMkLst>
            <pc:docMk/>
            <pc:sldMk cId="3957249111" sldId="823"/>
            <ac:spMk id="2" creationId="{B1D7449D-EF37-4563-8D6F-B2AE6FF05614}"/>
          </ac:spMkLst>
        </pc:spChg>
        <pc:spChg chg="mod ord">
          <ac:chgData name="Hiroshi Unno" userId="015ea76f-2ee3-4efa-93f1-b08b474b03a2" providerId="ADAL" clId="{F94B8512-3672-45FB-A0E4-C6AC7049B39D}" dt="2021-06-27T14:11:30.889" v="3814" actId="700"/>
          <ac:spMkLst>
            <pc:docMk/>
            <pc:sldMk cId="3957249111" sldId="823"/>
            <ac:spMk id="3" creationId="{3BA6BDE1-51E8-445B-BD37-DB4A3D472D89}"/>
          </ac:spMkLst>
        </pc:spChg>
        <pc:spChg chg="mod ord">
          <ac:chgData name="Hiroshi Unno" userId="015ea76f-2ee3-4efa-93f1-b08b474b03a2" providerId="ADAL" clId="{F94B8512-3672-45FB-A0E4-C6AC7049B39D}" dt="2021-06-27T14:11:30.889" v="3814" actId="700"/>
          <ac:spMkLst>
            <pc:docMk/>
            <pc:sldMk cId="3957249111" sldId="823"/>
            <ac:spMk id="4" creationId="{B9012371-2259-4F4B-B24F-79C18B0F8325}"/>
          </ac:spMkLst>
        </pc:spChg>
        <pc:spChg chg="mod ord">
          <ac:chgData name="Hiroshi Unno" userId="015ea76f-2ee3-4efa-93f1-b08b474b03a2" providerId="ADAL" clId="{F94B8512-3672-45FB-A0E4-C6AC7049B39D}" dt="2021-06-27T14:11:30.889" v="3814" actId="700"/>
          <ac:spMkLst>
            <pc:docMk/>
            <pc:sldMk cId="3957249111" sldId="823"/>
            <ac:spMk id="5" creationId="{76C22F1C-5D2D-40DB-897A-36E27469C509}"/>
          </ac:spMkLst>
        </pc:spChg>
        <pc:spChg chg="mod ord">
          <ac:chgData name="Hiroshi Unno" userId="015ea76f-2ee3-4efa-93f1-b08b474b03a2" providerId="ADAL" clId="{F94B8512-3672-45FB-A0E4-C6AC7049B39D}" dt="2021-06-27T14:11:30.889" v="3814" actId="700"/>
          <ac:spMkLst>
            <pc:docMk/>
            <pc:sldMk cId="3957249111" sldId="823"/>
            <ac:spMk id="8" creationId="{E1ACC785-212D-4B3A-B553-B6E4D083FF70}"/>
          </ac:spMkLst>
        </pc:spChg>
      </pc:sldChg>
      <pc:sldChg chg="add del">
        <pc:chgData name="Hiroshi Unno" userId="015ea76f-2ee3-4efa-93f1-b08b474b03a2" providerId="ADAL" clId="{F94B8512-3672-45FB-A0E4-C6AC7049B39D}" dt="2021-06-30T15:30:05.477" v="12360" actId="47"/>
        <pc:sldMkLst>
          <pc:docMk/>
          <pc:sldMk cId="913097582" sldId="825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1486308580" sldId="825"/>
        </pc:sldMkLst>
      </pc:sldChg>
      <pc:sldChg chg="add del">
        <pc:chgData name="Hiroshi Unno" userId="015ea76f-2ee3-4efa-93f1-b08b474b03a2" providerId="ADAL" clId="{F94B8512-3672-45FB-A0E4-C6AC7049B39D}" dt="2021-06-30T15:30:08.827" v="12361" actId="47"/>
        <pc:sldMkLst>
          <pc:docMk/>
          <pc:sldMk cId="637752368" sldId="827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2583902357" sldId="827"/>
        </pc:sldMkLst>
      </pc:sldChg>
      <pc:sldChg chg="del">
        <pc:chgData name="Hiroshi Unno" userId="015ea76f-2ee3-4efa-93f1-b08b474b03a2" providerId="ADAL" clId="{F94B8512-3672-45FB-A0E4-C6AC7049B39D}" dt="2021-06-27T14:15:01.985" v="3870" actId="47"/>
        <pc:sldMkLst>
          <pc:docMk/>
          <pc:sldMk cId="193293948" sldId="828"/>
        </pc:sldMkLst>
      </pc:sldChg>
      <pc:sldChg chg="add del">
        <pc:chgData name="Hiroshi Unno" userId="015ea76f-2ee3-4efa-93f1-b08b474b03a2" providerId="ADAL" clId="{F94B8512-3672-45FB-A0E4-C6AC7049B39D}" dt="2021-06-30T15:30:36.998" v="12367" actId="47"/>
        <pc:sldMkLst>
          <pc:docMk/>
          <pc:sldMk cId="2140082077" sldId="830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3469341993" sldId="830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1822542211" sldId="831"/>
        </pc:sldMkLst>
      </pc:sldChg>
      <pc:sldChg chg="add del">
        <pc:chgData name="Hiroshi Unno" userId="015ea76f-2ee3-4efa-93f1-b08b474b03a2" providerId="ADAL" clId="{F94B8512-3672-45FB-A0E4-C6AC7049B39D}" dt="2021-06-30T15:30:42.944" v="12369" actId="47"/>
        <pc:sldMkLst>
          <pc:docMk/>
          <pc:sldMk cId="1973549928" sldId="831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44863280" sldId="832"/>
        </pc:sldMkLst>
      </pc:sldChg>
      <pc:sldChg chg="add del">
        <pc:chgData name="Hiroshi Unno" userId="015ea76f-2ee3-4efa-93f1-b08b474b03a2" providerId="ADAL" clId="{F94B8512-3672-45FB-A0E4-C6AC7049B39D}" dt="2021-06-30T15:30:41.128" v="12368" actId="47"/>
        <pc:sldMkLst>
          <pc:docMk/>
          <pc:sldMk cId="822824115" sldId="832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584817467" sldId="834"/>
        </pc:sldMkLst>
      </pc:sldChg>
      <pc:sldChg chg="add del">
        <pc:chgData name="Hiroshi Unno" userId="015ea76f-2ee3-4efa-93f1-b08b474b03a2" providerId="ADAL" clId="{F94B8512-3672-45FB-A0E4-C6AC7049B39D}" dt="2021-06-30T15:30:51.059" v="12371" actId="47"/>
        <pc:sldMkLst>
          <pc:docMk/>
          <pc:sldMk cId="1359814038" sldId="834"/>
        </pc:sldMkLst>
      </pc:sldChg>
      <pc:sldChg chg="add del">
        <pc:chgData name="Hiroshi Unno" userId="015ea76f-2ee3-4efa-93f1-b08b474b03a2" providerId="ADAL" clId="{F94B8512-3672-45FB-A0E4-C6AC7049B39D}" dt="2021-06-30T15:30:47.343" v="12370" actId="47"/>
        <pc:sldMkLst>
          <pc:docMk/>
          <pc:sldMk cId="2895115216" sldId="835"/>
        </pc:sldMkLst>
      </pc:sldChg>
      <pc:sldChg chg="del">
        <pc:chgData name="Hiroshi Unno" userId="015ea76f-2ee3-4efa-93f1-b08b474b03a2" providerId="ADAL" clId="{F94B8512-3672-45FB-A0E4-C6AC7049B39D}" dt="2021-06-27T14:15:45.271" v="3876" actId="2696"/>
        <pc:sldMkLst>
          <pc:docMk/>
          <pc:sldMk cId="4178509607" sldId="835"/>
        </pc:sldMkLst>
      </pc:sldChg>
      <pc:sldChg chg="del">
        <pc:chgData name="Hiroshi Unno" userId="015ea76f-2ee3-4efa-93f1-b08b474b03a2" providerId="ADAL" clId="{F94B8512-3672-45FB-A0E4-C6AC7049B39D}" dt="2021-06-27T13:35:40.447" v="3327" actId="47"/>
        <pc:sldMkLst>
          <pc:docMk/>
          <pc:sldMk cId="943388498" sldId="837"/>
        </pc:sldMkLst>
      </pc:sldChg>
      <pc:sldChg chg="add del">
        <pc:chgData name="Hiroshi Unno" userId="015ea76f-2ee3-4efa-93f1-b08b474b03a2" providerId="ADAL" clId="{F94B8512-3672-45FB-A0E4-C6AC7049B39D}" dt="2021-06-30T15:47:41.789" v="12670" actId="47"/>
        <pc:sldMkLst>
          <pc:docMk/>
          <pc:sldMk cId="3915807668" sldId="838"/>
        </pc:sldMkLst>
      </pc:sldChg>
      <pc:sldChg chg="del">
        <pc:chgData name="Hiroshi Unno" userId="015ea76f-2ee3-4efa-93f1-b08b474b03a2" providerId="ADAL" clId="{F94B8512-3672-45FB-A0E4-C6AC7049B39D}" dt="2021-06-27T13:35:35.948" v="3325" actId="47"/>
        <pc:sldMkLst>
          <pc:docMk/>
          <pc:sldMk cId="3700083424" sldId="839"/>
        </pc:sldMkLst>
      </pc:sldChg>
      <pc:sldChg chg="del">
        <pc:chgData name="Hiroshi Unno" userId="015ea76f-2ee3-4efa-93f1-b08b474b03a2" providerId="ADAL" clId="{F94B8512-3672-45FB-A0E4-C6AC7049B39D}" dt="2021-06-27T13:35:38.354" v="3326" actId="47"/>
        <pc:sldMkLst>
          <pc:docMk/>
          <pc:sldMk cId="3268054252" sldId="840"/>
        </pc:sldMkLst>
      </pc:sldChg>
      <pc:sldChg chg="add del">
        <pc:chgData name="Hiroshi Unno" userId="015ea76f-2ee3-4efa-93f1-b08b474b03a2" providerId="ADAL" clId="{F94B8512-3672-45FB-A0E4-C6AC7049B39D}" dt="2021-06-30T15:47:41.693" v="12669" actId="47"/>
        <pc:sldMkLst>
          <pc:docMk/>
          <pc:sldMk cId="2130340472" sldId="841"/>
        </pc:sldMkLst>
      </pc:sldChg>
      <pc:sldChg chg="del">
        <pc:chgData name="Hiroshi Unno" userId="015ea76f-2ee3-4efa-93f1-b08b474b03a2" providerId="ADAL" clId="{F94B8512-3672-45FB-A0E4-C6AC7049B39D}" dt="2021-06-27T09:09:51.694" v="132" actId="47"/>
        <pc:sldMkLst>
          <pc:docMk/>
          <pc:sldMk cId="2743704013" sldId="842"/>
        </pc:sldMkLst>
      </pc:sldChg>
      <pc:sldChg chg="del">
        <pc:chgData name="Hiroshi Unno" userId="015ea76f-2ee3-4efa-93f1-b08b474b03a2" providerId="ADAL" clId="{F94B8512-3672-45FB-A0E4-C6AC7049B39D}" dt="2021-06-27T09:10:44.848" v="136" actId="47"/>
        <pc:sldMkLst>
          <pc:docMk/>
          <pc:sldMk cId="1525762646" sldId="846"/>
        </pc:sldMkLst>
      </pc:sldChg>
      <pc:sldChg chg="modSp mod">
        <pc:chgData name="Hiroshi Unno" userId="015ea76f-2ee3-4efa-93f1-b08b474b03a2" providerId="ADAL" clId="{F94B8512-3672-45FB-A0E4-C6AC7049B39D}" dt="2021-06-27T13:37:38.487" v="3462" actId="20577"/>
        <pc:sldMkLst>
          <pc:docMk/>
          <pc:sldMk cId="527654395" sldId="847"/>
        </pc:sldMkLst>
        <pc:spChg chg="mod">
          <ac:chgData name="Hiroshi Unno" userId="015ea76f-2ee3-4efa-93f1-b08b474b03a2" providerId="ADAL" clId="{F94B8512-3672-45FB-A0E4-C6AC7049B39D}" dt="2021-06-27T13:37:38.487" v="3462" actId="20577"/>
          <ac:spMkLst>
            <pc:docMk/>
            <pc:sldMk cId="527654395" sldId="847"/>
            <ac:spMk id="2" creationId="{17516D57-7EEB-4AD6-9553-12C6A336991D}"/>
          </ac:spMkLst>
        </pc:spChg>
      </pc:sldChg>
      <pc:sldChg chg="add del">
        <pc:chgData name="Hiroshi Unno" userId="015ea76f-2ee3-4efa-93f1-b08b474b03a2" providerId="ADAL" clId="{F94B8512-3672-45FB-A0E4-C6AC7049B39D}" dt="2021-06-30T15:47:42.465" v="12674" actId="47"/>
        <pc:sldMkLst>
          <pc:docMk/>
          <pc:sldMk cId="1387030260" sldId="848"/>
        </pc:sldMkLst>
      </pc:sldChg>
      <pc:sldChg chg="del">
        <pc:chgData name="Hiroshi Unno" userId="015ea76f-2ee3-4efa-93f1-b08b474b03a2" providerId="ADAL" clId="{F94B8512-3672-45FB-A0E4-C6AC7049B39D}" dt="2021-06-27T14:18:25.458" v="3883" actId="47"/>
        <pc:sldMkLst>
          <pc:docMk/>
          <pc:sldMk cId="3040695681" sldId="849"/>
        </pc:sldMkLst>
      </pc:sldChg>
      <pc:sldChg chg="del">
        <pc:chgData name="Hiroshi Unno" userId="015ea76f-2ee3-4efa-93f1-b08b474b03a2" providerId="ADAL" clId="{F94B8512-3672-45FB-A0E4-C6AC7049B39D}" dt="2021-06-27T08:49:32.178" v="6" actId="47"/>
        <pc:sldMkLst>
          <pc:docMk/>
          <pc:sldMk cId="775400985" sldId="850"/>
        </pc:sldMkLst>
      </pc:sldChg>
      <pc:sldChg chg="addSp delSp modSp add mod modNotesTx">
        <pc:chgData name="Hiroshi Unno" userId="015ea76f-2ee3-4efa-93f1-b08b474b03a2" providerId="ADAL" clId="{F94B8512-3672-45FB-A0E4-C6AC7049B39D}" dt="2021-06-30T11:21:03.441" v="12337" actId="113"/>
        <pc:sldMkLst>
          <pc:docMk/>
          <pc:sldMk cId="426827390" sldId="851"/>
        </pc:sldMkLst>
        <pc:spChg chg="mod">
          <ac:chgData name="Hiroshi Unno" userId="015ea76f-2ee3-4efa-93f1-b08b474b03a2" providerId="ADAL" clId="{F94B8512-3672-45FB-A0E4-C6AC7049B39D}" dt="2021-06-27T11:04:00.971" v="149" actId="20577"/>
          <ac:spMkLst>
            <pc:docMk/>
            <pc:sldMk cId="426827390" sldId="851"/>
            <ac:spMk id="7" creationId="{D0C3481C-D894-462D-9976-35211692E7D0}"/>
          </ac:spMkLst>
        </pc:spChg>
        <pc:spChg chg="mod">
          <ac:chgData name="Hiroshi Unno" userId="015ea76f-2ee3-4efa-93f1-b08b474b03a2" providerId="ADAL" clId="{F94B8512-3672-45FB-A0E4-C6AC7049B39D}" dt="2021-06-30T11:21:03.441" v="12337" actId="113"/>
          <ac:spMkLst>
            <pc:docMk/>
            <pc:sldMk cId="426827390" sldId="851"/>
            <ac:spMk id="8" creationId="{12D24319-8CEB-4671-A5BE-CAB2D5B3C10C}"/>
          </ac:spMkLst>
        </pc:spChg>
        <pc:graphicFrameChg chg="add del mod">
          <ac:chgData name="Hiroshi Unno" userId="015ea76f-2ee3-4efa-93f1-b08b474b03a2" providerId="ADAL" clId="{F94B8512-3672-45FB-A0E4-C6AC7049B39D}" dt="2021-06-27T12:55:37.817" v="2943" actId="478"/>
          <ac:graphicFrameMkLst>
            <pc:docMk/>
            <pc:sldMk cId="426827390" sldId="851"/>
            <ac:graphicFrameMk id="4" creationId="{545D9486-1A6F-4983-B8F5-F877AC0DBED7}"/>
          </ac:graphicFrameMkLst>
        </pc:graphicFrameChg>
        <pc:graphicFrameChg chg="add del mod">
          <ac:chgData name="Hiroshi Unno" userId="015ea76f-2ee3-4efa-93f1-b08b474b03a2" providerId="ADAL" clId="{F94B8512-3672-45FB-A0E4-C6AC7049B39D}" dt="2021-06-27T12:57:15.440" v="2946" actId="478"/>
          <ac:graphicFrameMkLst>
            <pc:docMk/>
            <pc:sldMk cId="426827390" sldId="851"/>
            <ac:graphicFrameMk id="5" creationId="{611DCB87-E1FF-4C60-9DA6-08949A5FA6AE}"/>
          </ac:graphicFrameMkLst>
        </pc:graphicFrameChg>
        <pc:picChg chg="add del mod">
          <ac:chgData name="Hiroshi Unno" userId="015ea76f-2ee3-4efa-93f1-b08b474b03a2" providerId="ADAL" clId="{F94B8512-3672-45FB-A0E4-C6AC7049B39D}" dt="2021-06-27T12:54:39.574" v="2939" actId="478"/>
          <ac:picMkLst>
            <pc:docMk/>
            <pc:sldMk cId="426827390" sldId="851"/>
            <ac:picMk id="3" creationId="{54EE11AB-9A3F-4968-93E9-EE70FC744C74}"/>
          </ac:picMkLst>
        </pc:picChg>
        <pc:picChg chg="add del mod">
          <ac:chgData name="Hiroshi Unno" userId="015ea76f-2ee3-4efa-93f1-b08b474b03a2" providerId="ADAL" clId="{F94B8512-3672-45FB-A0E4-C6AC7049B39D}" dt="2021-06-27T23:02:20.381" v="3884" actId="21"/>
          <ac:picMkLst>
            <pc:docMk/>
            <pc:sldMk cId="426827390" sldId="851"/>
            <ac:picMk id="9" creationId="{0B9B71F2-4FDB-4DD4-A6F8-3EF89E31C58E}"/>
          </ac:picMkLst>
        </pc:picChg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574289501" sldId="851"/>
        </pc:sldMkLst>
      </pc:sldChg>
      <pc:sldChg chg="del">
        <pc:chgData name="Hiroshi Unno" userId="015ea76f-2ee3-4efa-93f1-b08b474b03a2" providerId="ADAL" clId="{F94B8512-3672-45FB-A0E4-C6AC7049B39D}" dt="2021-06-27T08:41:00.258" v="0" actId="47"/>
        <pc:sldMkLst>
          <pc:docMk/>
          <pc:sldMk cId="1605813971" sldId="852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163684178" sldId="852"/>
        </pc:sldMkLst>
      </pc:sldChg>
      <pc:sldChg chg="add del">
        <pc:chgData name="Hiroshi Unno" userId="015ea76f-2ee3-4efa-93f1-b08b474b03a2" providerId="ADAL" clId="{F94B8512-3672-45FB-A0E4-C6AC7049B39D}" dt="2021-06-27T08:59:22.086" v="113" actId="47"/>
        <pc:sldMkLst>
          <pc:docMk/>
          <pc:sldMk cId="4125901551" sldId="852"/>
        </pc:sldMkLst>
      </pc:sldChg>
      <pc:sldChg chg="add del">
        <pc:chgData name="Hiroshi Unno" userId="015ea76f-2ee3-4efa-93f1-b08b474b03a2" providerId="ADAL" clId="{F94B8512-3672-45FB-A0E4-C6AC7049B39D}" dt="2021-06-27T08:59:23.733" v="114" actId="47"/>
        <pc:sldMkLst>
          <pc:docMk/>
          <pc:sldMk cId="1734759184" sldId="853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674504535" sldId="853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778789671" sldId="854"/>
        </pc:sldMkLst>
      </pc:sldChg>
      <pc:sldChg chg="add del">
        <pc:chgData name="Hiroshi Unno" userId="015ea76f-2ee3-4efa-93f1-b08b474b03a2" providerId="ADAL" clId="{F94B8512-3672-45FB-A0E4-C6AC7049B39D}" dt="2021-06-27T08:59:24.537" v="115" actId="47"/>
        <pc:sldMkLst>
          <pc:docMk/>
          <pc:sldMk cId="2818466795" sldId="854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1744272996" sldId="855"/>
        </pc:sldMkLst>
      </pc:sldChg>
      <pc:sldChg chg="add del">
        <pc:chgData name="Hiroshi Unno" userId="015ea76f-2ee3-4efa-93f1-b08b474b03a2" providerId="ADAL" clId="{F94B8512-3672-45FB-A0E4-C6AC7049B39D}" dt="2021-06-27T08:59:27.273" v="116" actId="47"/>
        <pc:sldMkLst>
          <pc:docMk/>
          <pc:sldMk cId="2084639473" sldId="855"/>
        </pc:sldMkLst>
      </pc:sldChg>
      <pc:sldChg chg="add del">
        <pc:chgData name="Hiroshi Unno" userId="015ea76f-2ee3-4efa-93f1-b08b474b03a2" providerId="ADAL" clId="{F94B8512-3672-45FB-A0E4-C6AC7049B39D}" dt="2021-06-27T08:59:29.956" v="117" actId="47"/>
        <pc:sldMkLst>
          <pc:docMk/>
          <pc:sldMk cId="529551470" sldId="856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848909590" sldId="856"/>
        </pc:sldMkLst>
      </pc:sldChg>
      <pc:sldChg chg="add del">
        <pc:chgData name="Hiroshi Unno" userId="015ea76f-2ee3-4efa-93f1-b08b474b03a2" providerId="ADAL" clId="{F94B8512-3672-45FB-A0E4-C6AC7049B39D}" dt="2021-06-27T08:50:47.524" v="13" actId="47"/>
        <pc:sldMkLst>
          <pc:docMk/>
          <pc:sldMk cId="1661812504" sldId="857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2446725729" sldId="857"/>
        </pc:sldMkLst>
      </pc:sldChg>
      <pc:sldChg chg="add del ord">
        <pc:chgData name="Hiroshi Unno" userId="015ea76f-2ee3-4efa-93f1-b08b474b03a2" providerId="ADAL" clId="{F94B8512-3672-45FB-A0E4-C6AC7049B39D}" dt="2021-06-27T09:07:53.517" v="124" actId="47"/>
        <pc:sldMkLst>
          <pc:docMk/>
          <pc:sldMk cId="709076055" sldId="858"/>
        </pc:sldMkLst>
      </pc:sldChg>
      <pc:sldChg chg="add del">
        <pc:chgData name="Hiroshi Unno" userId="015ea76f-2ee3-4efa-93f1-b08b474b03a2" providerId="ADAL" clId="{F94B8512-3672-45FB-A0E4-C6AC7049B39D}" dt="2021-06-27T08:50:27.522" v="9" actId="2696"/>
        <pc:sldMkLst>
          <pc:docMk/>
          <pc:sldMk cId="1622751176" sldId="858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827171014" sldId="859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2525664757" sldId="859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3076086957" sldId="860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4206757068" sldId="860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2162258167" sldId="861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2313842812" sldId="861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2232281856" sldId="862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4244919943" sldId="862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470695931" sldId="863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946064517" sldId="863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1033235474" sldId="864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1233064923" sldId="864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1973843873" sldId="865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4152471753" sldId="865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119375375" sldId="866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1836559724" sldId="866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2368200295" sldId="867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2776820837" sldId="867"/>
        </pc:sldMkLst>
      </pc:sldChg>
      <pc:sldChg chg="add del">
        <pc:chgData name="Hiroshi Unno" userId="015ea76f-2ee3-4efa-93f1-b08b474b03a2" providerId="ADAL" clId="{F94B8512-3672-45FB-A0E4-C6AC7049B39D}" dt="2021-06-27T08:51:02.867" v="14" actId="2696"/>
        <pc:sldMkLst>
          <pc:docMk/>
          <pc:sldMk cId="1414726644" sldId="868"/>
        </pc:sldMkLst>
      </pc:sldChg>
      <pc:sldChg chg="add del">
        <pc:chgData name="Hiroshi Unno" userId="015ea76f-2ee3-4efa-93f1-b08b474b03a2" providerId="ADAL" clId="{F94B8512-3672-45FB-A0E4-C6AC7049B39D}" dt="2021-06-27T09:08:44.128" v="125" actId="47"/>
        <pc:sldMkLst>
          <pc:docMk/>
          <pc:sldMk cId="2869045237" sldId="868"/>
        </pc:sldMkLst>
      </pc:sldChg>
      <pc:sldChg chg="add del">
        <pc:chgData name="Hiroshi Unno" userId="015ea76f-2ee3-4efa-93f1-b08b474b03a2" providerId="ADAL" clId="{F94B8512-3672-45FB-A0E4-C6AC7049B39D}" dt="2021-06-27T09:08:56.763" v="127" actId="47"/>
        <pc:sldMkLst>
          <pc:docMk/>
          <pc:sldMk cId="3224625538" sldId="869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2278644366" sldId="870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976477345" sldId="871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3149808403" sldId="872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246678263" sldId="873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2986470907" sldId="874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2013599247" sldId="875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37857704" sldId="876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1997765703" sldId="877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1126629491" sldId="878"/>
        </pc:sldMkLst>
      </pc:sldChg>
      <pc:sldChg chg="add del">
        <pc:chgData name="Hiroshi Unno" userId="015ea76f-2ee3-4efa-93f1-b08b474b03a2" providerId="ADAL" clId="{F94B8512-3672-45FB-A0E4-C6AC7049B39D}" dt="2021-06-27T09:09:35.499" v="130" actId="47"/>
        <pc:sldMkLst>
          <pc:docMk/>
          <pc:sldMk cId="1816125288" sldId="879"/>
        </pc:sldMkLst>
      </pc:sldChg>
      <pc:sldChg chg="add del">
        <pc:chgData name="Hiroshi Unno" userId="015ea76f-2ee3-4efa-93f1-b08b474b03a2" providerId="ADAL" clId="{F94B8512-3672-45FB-A0E4-C6AC7049B39D}" dt="2021-06-27T09:10:00.760" v="133" actId="2696"/>
        <pc:sldMkLst>
          <pc:docMk/>
          <pc:sldMk cId="1220263262" sldId="880"/>
        </pc:sldMkLst>
      </pc:sldChg>
      <pc:sldChg chg="add del">
        <pc:chgData name="Hiroshi Unno" userId="015ea76f-2ee3-4efa-93f1-b08b474b03a2" providerId="ADAL" clId="{F94B8512-3672-45FB-A0E4-C6AC7049B39D}" dt="2021-06-27T09:10:07.856" v="135" actId="47"/>
        <pc:sldMkLst>
          <pc:docMk/>
          <pc:sldMk cId="2041883531" sldId="880"/>
        </pc:sldMkLst>
      </pc:sldChg>
      <pc:sldChg chg="add del">
        <pc:chgData name="Hiroshi Unno" userId="015ea76f-2ee3-4efa-93f1-b08b474b03a2" providerId="ADAL" clId="{F94B8512-3672-45FB-A0E4-C6AC7049B39D}" dt="2021-06-30T15:47:42.371" v="12673" actId="47"/>
        <pc:sldMkLst>
          <pc:docMk/>
          <pc:sldMk cId="2508998338" sldId="881"/>
        </pc:sldMkLst>
      </pc:sldChg>
      <pc:sldChg chg="add del">
        <pc:chgData name="Hiroshi Unno" userId="015ea76f-2ee3-4efa-93f1-b08b474b03a2" providerId="ADAL" clId="{F94B8512-3672-45FB-A0E4-C6AC7049B39D}" dt="2021-06-27T09:10:00.760" v="133" actId="2696"/>
        <pc:sldMkLst>
          <pc:docMk/>
          <pc:sldMk cId="3003699362" sldId="881"/>
        </pc:sldMkLst>
      </pc:sldChg>
      <pc:sldChg chg="modSp add del mod modNotesTx">
        <pc:chgData name="Hiroshi Unno" userId="015ea76f-2ee3-4efa-93f1-b08b474b03a2" providerId="ADAL" clId="{F94B8512-3672-45FB-A0E4-C6AC7049B39D}" dt="2021-06-30T15:47:45.909" v="12679" actId="47"/>
        <pc:sldMkLst>
          <pc:docMk/>
          <pc:sldMk cId="1877398072" sldId="882"/>
        </pc:sldMkLst>
        <pc:spChg chg="mod">
          <ac:chgData name="Hiroshi Unno" userId="015ea76f-2ee3-4efa-93f1-b08b474b03a2" providerId="ADAL" clId="{F94B8512-3672-45FB-A0E4-C6AC7049B39D}" dt="2021-06-30T15:47:42.815" v="12676" actId="20577"/>
          <ac:spMkLst>
            <pc:docMk/>
            <pc:sldMk cId="1877398072" sldId="882"/>
            <ac:spMk id="3" creationId="{24E9863C-6FAB-4E28-A52D-6340B3C734F4}"/>
          </ac:spMkLst>
        </pc:spChg>
      </pc:sldChg>
      <pc:sldChg chg="add del">
        <pc:chgData name="Hiroshi Unno" userId="015ea76f-2ee3-4efa-93f1-b08b474b03a2" providerId="ADAL" clId="{F94B8512-3672-45FB-A0E4-C6AC7049B39D}" dt="2021-06-27T09:10:54.470" v="137" actId="2696"/>
        <pc:sldMkLst>
          <pc:docMk/>
          <pc:sldMk cId="3672600822" sldId="882"/>
        </pc:sldMkLst>
      </pc:sldChg>
      <pc:sldChg chg="add del">
        <pc:chgData name="Hiroshi Unno" userId="015ea76f-2ee3-4efa-93f1-b08b474b03a2" providerId="ADAL" clId="{F94B8512-3672-45FB-A0E4-C6AC7049B39D}" dt="2021-06-27T09:10:58.468" v="139" actId="2696"/>
        <pc:sldMkLst>
          <pc:docMk/>
          <pc:sldMk cId="1042326335" sldId="883"/>
        </pc:sldMkLst>
      </pc:sldChg>
      <pc:sldChg chg="add del">
        <pc:chgData name="Hiroshi Unno" userId="015ea76f-2ee3-4efa-93f1-b08b474b03a2" providerId="ADAL" clId="{F94B8512-3672-45FB-A0E4-C6AC7049B39D}" dt="2021-06-27T09:11:09.577" v="141" actId="47"/>
        <pc:sldMkLst>
          <pc:docMk/>
          <pc:sldMk cId="1932883739" sldId="883"/>
        </pc:sldMkLst>
      </pc:sldChg>
      <pc:sldChg chg="add del">
        <pc:chgData name="Hiroshi Unno" userId="015ea76f-2ee3-4efa-93f1-b08b474b03a2" providerId="ADAL" clId="{F94B8512-3672-45FB-A0E4-C6AC7049B39D}" dt="2021-06-30T15:47:42.005" v="12671" actId="47"/>
        <pc:sldMkLst>
          <pc:docMk/>
          <pc:sldMk cId="1692048727" sldId="884"/>
        </pc:sldMkLst>
      </pc:sldChg>
      <pc:sldChg chg="add del">
        <pc:chgData name="Hiroshi Unno" userId="015ea76f-2ee3-4efa-93f1-b08b474b03a2" providerId="ADAL" clId="{F94B8512-3672-45FB-A0E4-C6AC7049B39D}" dt="2021-06-30T15:47:42.244" v="12672" actId="47"/>
        <pc:sldMkLst>
          <pc:docMk/>
          <pc:sldMk cId="313667333" sldId="885"/>
        </pc:sldMkLst>
      </pc:sldChg>
      <pc:sldChg chg="modSp new mod modNotesTx">
        <pc:chgData name="Hiroshi Unno" userId="015ea76f-2ee3-4efa-93f1-b08b474b03a2" providerId="ADAL" clId="{F94B8512-3672-45FB-A0E4-C6AC7049B39D}" dt="2021-06-28T21:05:57.874" v="4056" actId="114"/>
        <pc:sldMkLst>
          <pc:docMk/>
          <pc:sldMk cId="2855308290" sldId="886"/>
        </pc:sldMkLst>
        <pc:spChg chg="mod">
          <ac:chgData name="Hiroshi Unno" userId="015ea76f-2ee3-4efa-93f1-b08b474b03a2" providerId="ADAL" clId="{F94B8512-3672-45FB-A0E4-C6AC7049B39D}" dt="2021-06-28T21:05:57.874" v="4056" actId="114"/>
          <ac:spMkLst>
            <pc:docMk/>
            <pc:sldMk cId="2855308290" sldId="886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6-28T21:04:39.754" v="4033" actId="27636"/>
          <ac:spMkLst>
            <pc:docMk/>
            <pc:sldMk cId="2855308290" sldId="886"/>
            <ac:spMk id="3" creationId="{0FFD258F-5162-43E1-8C36-907B5AF5C53E}"/>
          </ac:spMkLst>
        </pc:spChg>
      </pc:sldChg>
      <pc:sldChg chg="modSp new mod">
        <pc:chgData name="Hiroshi Unno" userId="015ea76f-2ee3-4efa-93f1-b08b474b03a2" providerId="ADAL" clId="{F94B8512-3672-45FB-A0E4-C6AC7049B39D}" dt="2021-06-29T12:43:33.196" v="12271" actId="20577"/>
        <pc:sldMkLst>
          <pc:docMk/>
          <pc:sldMk cId="2536596311" sldId="887"/>
        </pc:sldMkLst>
        <pc:spChg chg="mod">
          <ac:chgData name="Hiroshi Unno" userId="015ea76f-2ee3-4efa-93f1-b08b474b03a2" providerId="ADAL" clId="{F94B8512-3672-45FB-A0E4-C6AC7049B39D}" dt="2021-06-27T12:22:29.776" v="2004" actId="20577"/>
          <ac:spMkLst>
            <pc:docMk/>
            <pc:sldMk cId="2536596311" sldId="887"/>
            <ac:spMk id="2" creationId="{0EEF3FB2-5964-4A89-A8F1-714CFD755443}"/>
          </ac:spMkLst>
        </pc:spChg>
        <pc:spChg chg="mod">
          <ac:chgData name="Hiroshi Unno" userId="015ea76f-2ee3-4efa-93f1-b08b474b03a2" providerId="ADAL" clId="{F94B8512-3672-45FB-A0E4-C6AC7049B39D}" dt="2021-06-29T12:43:33.196" v="12271" actId="20577"/>
          <ac:spMkLst>
            <pc:docMk/>
            <pc:sldMk cId="2536596311" sldId="887"/>
            <ac:spMk id="3" creationId="{A0A2F282-A26E-4FE0-91CC-4D05EC1535F4}"/>
          </ac:spMkLst>
        </pc:spChg>
      </pc:sldChg>
      <pc:sldChg chg="addSp delSp modSp add mod">
        <pc:chgData name="Hiroshi Unno" userId="015ea76f-2ee3-4efa-93f1-b08b474b03a2" providerId="ADAL" clId="{F94B8512-3672-45FB-A0E4-C6AC7049B39D}" dt="2021-06-29T12:43:47.476" v="12278"/>
        <pc:sldMkLst>
          <pc:docMk/>
          <pc:sldMk cId="3027023398" sldId="888"/>
        </pc:sldMkLst>
        <pc:spChg chg="mod">
          <ac:chgData name="Hiroshi Unno" userId="015ea76f-2ee3-4efa-93f1-b08b474b03a2" providerId="ADAL" clId="{F94B8512-3672-45FB-A0E4-C6AC7049B39D}" dt="2021-06-29T12:43:47.476" v="12278"/>
          <ac:spMkLst>
            <pc:docMk/>
            <pc:sldMk cId="3027023398" sldId="888"/>
            <ac:spMk id="3" creationId="{A0A2F282-A26E-4FE0-91CC-4D05EC1535F4}"/>
          </ac:spMkLst>
        </pc:spChg>
        <pc:spChg chg="add mod">
          <ac:chgData name="Hiroshi Unno" userId="015ea76f-2ee3-4efa-93f1-b08b474b03a2" providerId="ADAL" clId="{F94B8512-3672-45FB-A0E4-C6AC7049B39D}" dt="2021-06-27T13:24:31.690" v="3213" actId="14100"/>
          <ac:spMkLst>
            <pc:docMk/>
            <pc:sldMk cId="3027023398" sldId="888"/>
            <ac:spMk id="7" creationId="{246C8865-17E7-4877-9C67-2C50400A9B1F}"/>
          </ac:spMkLst>
        </pc:spChg>
        <pc:picChg chg="del">
          <ac:chgData name="Hiroshi Unno" userId="015ea76f-2ee3-4efa-93f1-b08b474b03a2" providerId="ADAL" clId="{F94B8512-3672-45FB-A0E4-C6AC7049B39D}" dt="2021-06-27T13:30:48.367" v="3222"/>
          <ac:picMkLst>
            <pc:docMk/>
            <pc:sldMk cId="3027023398" sldId="888"/>
            <ac:picMk id="8" creationId="{52B27169-3511-4669-8CCC-A6D09B7E4B6D}"/>
          </ac:picMkLst>
        </pc:picChg>
      </pc:sldChg>
      <pc:sldChg chg="modSp add del mod">
        <pc:chgData name="Hiroshi Unno" userId="015ea76f-2ee3-4efa-93f1-b08b474b03a2" providerId="ADAL" clId="{F94B8512-3672-45FB-A0E4-C6AC7049B39D}" dt="2021-06-27T13:32:56.376" v="3317" actId="47"/>
        <pc:sldMkLst>
          <pc:docMk/>
          <pc:sldMk cId="605537422" sldId="889"/>
        </pc:sldMkLst>
        <pc:spChg chg="mod">
          <ac:chgData name="Hiroshi Unno" userId="015ea76f-2ee3-4efa-93f1-b08b474b03a2" providerId="ADAL" clId="{F94B8512-3672-45FB-A0E4-C6AC7049B39D}" dt="2021-06-27T13:32:51.621" v="3316"/>
          <ac:spMkLst>
            <pc:docMk/>
            <pc:sldMk cId="605537422" sldId="889"/>
            <ac:spMk id="3" creationId="{A0A2F282-A26E-4FE0-91CC-4D05EC1535F4}"/>
          </ac:spMkLst>
        </pc:spChg>
      </pc:sldChg>
      <pc:sldChg chg="new add del">
        <pc:chgData name="Hiroshi Unno" userId="015ea76f-2ee3-4efa-93f1-b08b474b03a2" providerId="ADAL" clId="{F94B8512-3672-45FB-A0E4-C6AC7049B39D}" dt="2021-06-27T13:30:52.116" v="3224" actId="47"/>
        <pc:sldMkLst>
          <pc:docMk/>
          <pc:sldMk cId="2959426494" sldId="889"/>
        </pc:sldMkLst>
      </pc:sldChg>
      <pc:sldChg chg="add del">
        <pc:chgData name="Hiroshi Unno" userId="015ea76f-2ee3-4efa-93f1-b08b474b03a2" providerId="ADAL" clId="{F94B8512-3672-45FB-A0E4-C6AC7049B39D}" dt="2021-06-27T13:31:05.963" v="3227"/>
        <pc:sldMkLst>
          <pc:docMk/>
          <pc:sldMk cId="2092681411" sldId="890"/>
        </pc:sldMkLst>
      </pc:sldChg>
      <pc:sldChg chg="addSp modSp add mod">
        <pc:chgData name="Hiroshi Unno" userId="015ea76f-2ee3-4efa-93f1-b08b474b03a2" providerId="ADAL" clId="{F94B8512-3672-45FB-A0E4-C6AC7049B39D}" dt="2021-06-29T12:44:04.473" v="12279"/>
        <pc:sldMkLst>
          <pc:docMk/>
          <pc:sldMk cId="3917893889" sldId="890"/>
        </pc:sldMkLst>
        <pc:spChg chg="mod">
          <ac:chgData name="Hiroshi Unno" userId="015ea76f-2ee3-4efa-93f1-b08b474b03a2" providerId="ADAL" clId="{F94B8512-3672-45FB-A0E4-C6AC7049B39D}" dt="2021-06-29T12:44:04.473" v="12279"/>
          <ac:spMkLst>
            <pc:docMk/>
            <pc:sldMk cId="3917893889" sldId="890"/>
            <ac:spMk id="3" creationId="{A0A2F282-A26E-4FE0-91CC-4D05EC1535F4}"/>
          </ac:spMkLst>
        </pc:spChg>
        <pc:spChg chg="add mod">
          <ac:chgData name="Hiroshi Unno" userId="015ea76f-2ee3-4efa-93f1-b08b474b03a2" providerId="ADAL" clId="{F94B8512-3672-45FB-A0E4-C6AC7049B39D}" dt="2021-06-27T13:31:16.090" v="3278" actId="1036"/>
          <ac:spMkLst>
            <pc:docMk/>
            <pc:sldMk cId="3917893889" sldId="890"/>
            <ac:spMk id="7" creationId="{1152C6AB-D557-4F89-BA4F-57E6610ABB57}"/>
          </ac:spMkLst>
        </pc:spChg>
      </pc:sldChg>
      <pc:sldChg chg="addSp modSp add mod">
        <pc:chgData name="Hiroshi Unno" userId="015ea76f-2ee3-4efa-93f1-b08b474b03a2" providerId="ADAL" clId="{F94B8512-3672-45FB-A0E4-C6AC7049B39D}" dt="2021-06-29T12:44:16.588" v="12288"/>
        <pc:sldMkLst>
          <pc:docMk/>
          <pc:sldMk cId="2310130843" sldId="891"/>
        </pc:sldMkLst>
        <pc:spChg chg="mod">
          <ac:chgData name="Hiroshi Unno" userId="015ea76f-2ee3-4efa-93f1-b08b474b03a2" providerId="ADAL" clId="{F94B8512-3672-45FB-A0E4-C6AC7049B39D}" dt="2021-06-29T12:44:16.588" v="12288"/>
          <ac:spMkLst>
            <pc:docMk/>
            <pc:sldMk cId="2310130843" sldId="891"/>
            <ac:spMk id="3" creationId="{A0A2F282-A26E-4FE0-91CC-4D05EC1535F4}"/>
          </ac:spMkLst>
        </pc:spChg>
        <pc:spChg chg="add mod">
          <ac:chgData name="Hiroshi Unno" userId="015ea76f-2ee3-4efa-93f1-b08b474b03a2" providerId="ADAL" clId="{F94B8512-3672-45FB-A0E4-C6AC7049B39D}" dt="2021-06-27T13:36:27.337" v="3381" actId="1035"/>
          <ac:spMkLst>
            <pc:docMk/>
            <pc:sldMk cId="2310130843" sldId="891"/>
            <ac:spMk id="7" creationId="{5C2F2539-112D-46EF-990A-B2B87774C9B4}"/>
          </ac:spMkLst>
        </pc:spChg>
      </pc:sldChg>
      <pc:sldChg chg="addSp modSp new mod">
        <pc:chgData name="Hiroshi Unno" userId="015ea76f-2ee3-4efa-93f1-b08b474b03a2" providerId="ADAL" clId="{F94B8512-3672-45FB-A0E4-C6AC7049B39D}" dt="2021-06-27T23:02:43.533" v="3885"/>
        <pc:sldMkLst>
          <pc:docMk/>
          <pc:sldMk cId="2578075764" sldId="892"/>
        </pc:sldMkLst>
        <pc:spChg chg="mod">
          <ac:chgData name="Hiroshi Unno" userId="015ea76f-2ee3-4efa-93f1-b08b474b03a2" providerId="ADAL" clId="{F94B8512-3672-45FB-A0E4-C6AC7049B39D}" dt="2021-06-27T13:37:07.863" v="3411" actId="20577"/>
          <ac:spMkLst>
            <pc:docMk/>
            <pc:sldMk cId="2578075764" sldId="892"/>
            <ac:spMk id="2" creationId="{B56DF7D5-C338-4BF3-82CA-946E3440ACEE}"/>
          </ac:spMkLst>
        </pc:spChg>
        <pc:picChg chg="add mod">
          <ac:chgData name="Hiroshi Unno" userId="015ea76f-2ee3-4efa-93f1-b08b474b03a2" providerId="ADAL" clId="{F94B8512-3672-45FB-A0E4-C6AC7049B39D}" dt="2021-06-27T23:02:43.533" v="3885"/>
          <ac:picMkLst>
            <pc:docMk/>
            <pc:sldMk cId="2578075764" sldId="892"/>
            <ac:picMk id="7" creationId="{E15FD8CD-D30E-424F-8E09-F8F19037267D}"/>
          </ac:picMkLst>
        </pc:picChg>
      </pc:sldChg>
      <pc:sldChg chg="modSp new mod">
        <pc:chgData name="Hiroshi Unno" userId="015ea76f-2ee3-4efa-93f1-b08b474b03a2" providerId="ADAL" clId="{F94B8512-3672-45FB-A0E4-C6AC7049B39D}" dt="2021-06-27T13:37:17.071" v="3423" actId="20577"/>
        <pc:sldMkLst>
          <pc:docMk/>
          <pc:sldMk cId="3955838262" sldId="893"/>
        </pc:sldMkLst>
        <pc:spChg chg="mod">
          <ac:chgData name="Hiroshi Unno" userId="015ea76f-2ee3-4efa-93f1-b08b474b03a2" providerId="ADAL" clId="{F94B8512-3672-45FB-A0E4-C6AC7049B39D}" dt="2021-06-27T13:37:17.071" v="3423" actId="20577"/>
          <ac:spMkLst>
            <pc:docMk/>
            <pc:sldMk cId="3955838262" sldId="893"/>
            <ac:spMk id="2" creationId="{9C553635-7F57-4DFA-ADF9-078706C18BE6}"/>
          </ac:spMkLst>
        </pc:spChg>
      </pc:sldChg>
      <pc:sldChg chg="new del">
        <pc:chgData name="Hiroshi Unno" userId="015ea76f-2ee3-4efa-93f1-b08b474b03a2" providerId="ADAL" clId="{F94B8512-3672-45FB-A0E4-C6AC7049B39D}" dt="2021-06-27T13:46:49.496" v="3465" actId="47"/>
        <pc:sldMkLst>
          <pc:docMk/>
          <pc:sldMk cId="3342059564" sldId="894"/>
        </pc:sldMkLst>
      </pc:sldChg>
      <pc:sldChg chg="modSp new del mod">
        <pc:chgData name="Hiroshi Unno" userId="015ea76f-2ee3-4efa-93f1-b08b474b03a2" providerId="ADAL" clId="{F94B8512-3672-45FB-A0E4-C6AC7049B39D}" dt="2021-06-27T13:37:30.550" v="3445" actId="47"/>
        <pc:sldMkLst>
          <pc:docMk/>
          <pc:sldMk cId="3459434296" sldId="894"/>
        </pc:sldMkLst>
        <pc:spChg chg="mod">
          <ac:chgData name="Hiroshi Unno" userId="015ea76f-2ee3-4efa-93f1-b08b474b03a2" providerId="ADAL" clId="{F94B8512-3672-45FB-A0E4-C6AC7049B39D}" dt="2021-06-27T13:37:21.530" v="3434" actId="20577"/>
          <ac:spMkLst>
            <pc:docMk/>
            <pc:sldMk cId="3459434296" sldId="894"/>
            <ac:spMk id="2" creationId="{AD5ADF39-AAF8-4159-BE82-824763CB25CA}"/>
          </ac:spMkLst>
        </pc:spChg>
      </pc:sldChg>
      <pc:sldChg chg="modSp add del mod">
        <pc:chgData name="Hiroshi Unno" userId="015ea76f-2ee3-4efa-93f1-b08b474b03a2" providerId="ADAL" clId="{F94B8512-3672-45FB-A0E4-C6AC7049B39D}" dt="2021-06-27T13:55:17.371" v="3602" actId="47"/>
        <pc:sldMkLst>
          <pc:docMk/>
          <pc:sldMk cId="1804752257" sldId="895"/>
        </pc:sldMkLst>
        <pc:spChg chg="mod">
          <ac:chgData name="Hiroshi Unno" userId="015ea76f-2ee3-4efa-93f1-b08b474b03a2" providerId="ADAL" clId="{F94B8512-3672-45FB-A0E4-C6AC7049B39D}" dt="2021-06-27T13:53:14.956" v="3589" actId="404"/>
          <ac:spMkLst>
            <pc:docMk/>
            <pc:sldMk cId="1804752257" sldId="895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6-27T13:51:02.095" v="3566"/>
          <ac:spMkLst>
            <pc:docMk/>
            <pc:sldMk cId="1804752257" sldId="895"/>
            <ac:spMk id="3" creationId="{0FFD258F-5162-43E1-8C36-907B5AF5C53E}"/>
          </ac:spMkLst>
        </pc:spChg>
      </pc:sldChg>
      <pc:sldChg chg="addSp delSp modSp add mod">
        <pc:chgData name="Hiroshi Unno" userId="015ea76f-2ee3-4efa-93f1-b08b474b03a2" providerId="ADAL" clId="{F94B8512-3672-45FB-A0E4-C6AC7049B39D}" dt="2021-06-28T21:06:08.310" v="4059" actId="114"/>
        <pc:sldMkLst>
          <pc:docMk/>
          <pc:sldMk cId="752000089" sldId="896"/>
        </pc:sldMkLst>
        <pc:spChg chg="mod">
          <ac:chgData name="Hiroshi Unno" userId="015ea76f-2ee3-4efa-93f1-b08b474b03a2" providerId="ADAL" clId="{F94B8512-3672-45FB-A0E4-C6AC7049B39D}" dt="2021-06-28T21:06:08.310" v="4059" actId="114"/>
          <ac:spMkLst>
            <pc:docMk/>
            <pc:sldMk cId="752000089" sldId="896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6-28T21:04:33.601" v="4029" actId="27636"/>
          <ac:spMkLst>
            <pc:docMk/>
            <pc:sldMk cId="752000089" sldId="896"/>
            <ac:spMk id="3" creationId="{0FFD258F-5162-43E1-8C36-907B5AF5C53E}"/>
          </ac:spMkLst>
        </pc:spChg>
        <pc:spChg chg="add del mod">
          <ac:chgData name="Hiroshi Unno" userId="015ea76f-2ee3-4efa-93f1-b08b474b03a2" providerId="ADAL" clId="{F94B8512-3672-45FB-A0E4-C6AC7049B39D}" dt="2021-06-27T13:55:13.728" v="3601"/>
          <ac:spMkLst>
            <pc:docMk/>
            <pc:sldMk cId="752000089" sldId="896"/>
            <ac:spMk id="7" creationId="{1D5CD526-EEE7-4F29-81A0-8CF48D09B4F9}"/>
          </ac:spMkLst>
        </pc:spChg>
      </pc:sldChg>
      <pc:sldChg chg="add del">
        <pc:chgData name="Hiroshi Unno" userId="015ea76f-2ee3-4efa-93f1-b08b474b03a2" providerId="ADAL" clId="{F94B8512-3672-45FB-A0E4-C6AC7049B39D}" dt="2021-06-27T13:56:06.415" v="3612"/>
        <pc:sldMkLst>
          <pc:docMk/>
          <pc:sldMk cId="1018887154" sldId="897"/>
        </pc:sldMkLst>
      </pc:sldChg>
      <pc:sldChg chg="addSp modSp add mod">
        <pc:chgData name="Hiroshi Unno" userId="015ea76f-2ee3-4efa-93f1-b08b474b03a2" providerId="ADAL" clId="{F94B8512-3672-45FB-A0E4-C6AC7049B39D}" dt="2021-06-28T23:34:38.537" v="6283" actId="207"/>
        <pc:sldMkLst>
          <pc:docMk/>
          <pc:sldMk cId="1282887801" sldId="897"/>
        </pc:sldMkLst>
        <pc:spChg chg="mod">
          <ac:chgData name="Hiroshi Unno" userId="015ea76f-2ee3-4efa-93f1-b08b474b03a2" providerId="ADAL" clId="{F94B8512-3672-45FB-A0E4-C6AC7049B39D}" dt="2021-06-28T23:34:38.537" v="6283" actId="207"/>
          <ac:spMkLst>
            <pc:docMk/>
            <pc:sldMk cId="1282887801" sldId="897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6-28T21:02:35.072" v="3982" actId="27636"/>
          <ac:spMkLst>
            <pc:docMk/>
            <pc:sldMk cId="1282887801" sldId="897"/>
            <ac:spMk id="3" creationId="{0FFD258F-5162-43E1-8C36-907B5AF5C53E}"/>
          </ac:spMkLst>
        </pc:spChg>
        <pc:spChg chg="add mod">
          <ac:chgData name="Hiroshi Unno" userId="015ea76f-2ee3-4efa-93f1-b08b474b03a2" providerId="ADAL" clId="{F94B8512-3672-45FB-A0E4-C6AC7049B39D}" dt="2021-06-27T13:56:26.491" v="3662" actId="14100"/>
          <ac:spMkLst>
            <pc:docMk/>
            <pc:sldMk cId="1282887801" sldId="897"/>
            <ac:spMk id="7" creationId="{0CE904E4-284F-43CC-A0F6-32410002FFCE}"/>
          </ac:spMkLst>
        </pc:spChg>
      </pc:sldChg>
      <pc:sldChg chg="add del">
        <pc:chgData name="Hiroshi Unno" userId="015ea76f-2ee3-4efa-93f1-b08b474b03a2" providerId="ADAL" clId="{F94B8512-3672-45FB-A0E4-C6AC7049B39D}" dt="2021-06-27T13:55:22.823" v="3603" actId="47"/>
        <pc:sldMkLst>
          <pc:docMk/>
          <pc:sldMk cId="3291144293" sldId="897"/>
        </pc:sldMkLst>
      </pc:sldChg>
      <pc:sldChg chg="add del">
        <pc:chgData name="Hiroshi Unno" userId="015ea76f-2ee3-4efa-93f1-b08b474b03a2" providerId="ADAL" clId="{F94B8512-3672-45FB-A0E4-C6AC7049B39D}" dt="2021-06-27T13:55:23.925" v="3604" actId="47"/>
        <pc:sldMkLst>
          <pc:docMk/>
          <pc:sldMk cId="332817697" sldId="898"/>
        </pc:sldMkLst>
      </pc:sldChg>
      <pc:sldChg chg="addSp modSp add mod">
        <pc:chgData name="Hiroshi Unno" userId="015ea76f-2ee3-4efa-93f1-b08b474b03a2" providerId="ADAL" clId="{F94B8512-3672-45FB-A0E4-C6AC7049B39D}" dt="2021-06-28T21:06:20.363" v="4060" actId="114"/>
        <pc:sldMkLst>
          <pc:docMk/>
          <pc:sldMk cId="2033621187" sldId="898"/>
        </pc:sldMkLst>
        <pc:spChg chg="mod">
          <ac:chgData name="Hiroshi Unno" userId="015ea76f-2ee3-4efa-93f1-b08b474b03a2" providerId="ADAL" clId="{F94B8512-3672-45FB-A0E4-C6AC7049B39D}" dt="2021-06-28T21:06:20.363" v="4060" actId="114"/>
          <ac:spMkLst>
            <pc:docMk/>
            <pc:sldMk cId="2033621187" sldId="898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6-28T21:03:04.681" v="3986" actId="27636"/>
          <ac:spMkLst>
            <pc:docMk/>
            <pc:sldMk cId="2033621187" sldId="898"/>
            <ac:spMk id="3" creationId="{0FFD258F-5162-43E1-8C36-907B5AF5C53E}"/>
          </ac:spMkLst>
        </pc:spChg>
        <pc:spChg chg="add mod">
          <ac:chgData name="Hiroshi Unno" userId="015ea76f-2ee3-4efa-93f1-b08b474b03a2" providerId="ADAL" clId="{F94B8512-3672-45FB-A0E4-C6AC7049B39D}" dt="2021-06-27T13:57:00.171" v="3700" actId="14100"/>
          <ac:spMkLst>
            <pc:docMk/>
            <pc:sldMk cId="2033621187" sldId="898"/>
            <ac:spMk id="7" creationId="{8C43A0C2-5592-4064-A453-61B6505074D8}"/>
          </ac:spMkLst>
        </pc:spChg>
      </pc:sldChg>
      <pc:sldChg chg="add del">
        <pc:chgData name="Hiroshi Unno" userId="015ea76f-2ee3-4efa-93f1-b08b474b03a2" providerId="ADAL" clId="{F94B8512-3672-45FB-A0E4-C6AC7049B39D}" dt="2021-06-27T13:56:05.556" v="3611"/>
        <pc:sldMkLst>
          <pc:docMk/>
          <pc:sldMk cId="3396471511" sldId="898"/>
        </pc:sldMkLst>
      </pc:sldChg>
      <pc:sldChg chg="add del">
        <pc:chgData name="Hiroshi Unno" userId="015ea76f-2ee3-4efa-93f1-b08b474b03a2" providerId="ADAL" clId="{F94B8512-3672-45FB-A0E4-C6AC7049B39D}" dt="2021-06-27T13:56:04.900" v="3610"/>
        <pc:sldMkLst>
          <pc:docMk/>
          <pc:sldMk cId="437518624" sldId="899"/>
        </pc:sldMkLst>
      </pc:sldChg>
      <pc:sldChg chg="addSp modSp add mod">
        <pc:chgData name="Hiroshi Unno" userId="015ea76f-2ee3-4efa-93f1-b08b474b03a2" providerId="ADAL" clId="{F94B8512-3672-45FB-A0E4-C6AC7049B39D}" dt="2021-07-01T07:12:34.339" v="18192" actId="20577"/>
        <pc:sldMkLst>
          <pc:docMk/>
          <pc:sldMk cId="3459191965" sldId="899"/>
        </pc:sldMkLst>
        <pc:spChg chg="mod">
          <ac:chgData name="Hiroshi Unno" userId="015ea76f-2ee3-4efa-93f1-b08b474b03a2" providerId="ADAL" clId="{F94B8512-3672-45FB-A0E4-C6AC7049B39D}" dt="2021-06-28T21:06:29.602" v="4061" actId="114"/>
          <ac:spMkLst>
            <pc:docMk/>
            <pc:sldMk cId="3459191965" sldId="899"/>
            <ac:spMk id="2" creationId="{C79DA8E4-238D-44CC-AC8E-078A8BEEBA69}"/>
          </ac:spMkLst>
        </pc:spChg>
        <pc:spChg chg="mod">
          <ac:chgData name="Hiroshi Unno" userId="015ea76f-2ee3-4efa-93f1-b08b474b03a2" providerId="ADAL" clId="{F94B8512-3672-45FB-A0E4-C6AC7049B39D}" dt="2021-07-01T07:12:34.339" v="18192" actId="20577"/>
          <ac:spMkLst>
            <pc:docMk/>
            <pc:sldMk cId="3459191965" sldId="899"/>
            <ac:spMk id="3" creationId="{0FFD258F-5162-43E1-8C36-907B5AF5C53E}"/>
          </ac:spMkLst>
        </pc:spChg>
        <pc:spChg chg="add mod">
          <ac:chgData name="Hiroshi Unno" userId="015ea76f-2ee3-4efa-93f1-b08b474b03a2" providerId="ADAL" clId="{F94B8512-3672-45FB-A0E4-C6AC7049B39D}" dt="2021-06-27T13:57:26.333" v="3769" actId="14100"/>
          <ac:spMkLst>
            <pc:docMk/>
            <pc:sldMk cId="3459191965" sldId="899"/>
            <ac:spMk id="7" creationId="{42045F13-00E8-4221-BEA5-0E29F61EA608}"/>
          </ac:spMkLst>
        </pc:spChg>
      </pc:sldChg>
      <pc:sldChg chg="addSp delSp modSp new mod modAnim">
        <pc:chgData name="Hiroshi Unno" userId="015ea76f-2ee3-4efa-93f1-b08b474b03a2" providerId="ADAL" clId="{F94B8512-3672-45FB-A0E4-C6AC7049B39D}" dt="2021-06-30T19:28:49.488" v="14320" actId="113"/>
        <pc:sldMkLst>
          <pc:docMk/>
          <pc:sldMk cId="3036187633" sldId="900"/>
        </pc:sldMkLst>
        <pc:spChg chg="mod">
          <ac:chgData name="Hiroshi Unno" userId="015ea76f-2ee3-4efa-93f1-b08b474b03a2" providerId="ADAL" clId="{F94B8512-3672-45FB-A0E4-C6AC7049B39D}" dt="2021-06-30T18:45:44.890" v="13367" actId="207"/>
          <ac:spMkLst>
            <pc:docMk/>
            <pc:sldMk cId="3036187633" sldId="900"/>
            <ac:spMk id="2" creationId="{3C1748B0-39D1-4CC0-A1DF-091F21B76A61}"/>
          </ac:spMkLst>
        </pc:spChg>
        <pc:spChg chg="mod">
          <ac:chgData name="Hiroshi Unno" userId="015ea76f-2ee3-4efa-93f1-b08b474b03a2" providerId="ADAL" clId="{F94B8512-3672-45FB-A0E4-C6AC7049B39D}" dt="2021-06-30T16:01:44.214" v="12811" actId="14100"/>
          <ac:spMkLst>
            <pc:docMk/>
            <pc:sldMk cId="3036187633" sldId="900"/>
            <ac:spMk id="3" creationId="{9E288810-9591-44F5-AACF-6548924ECE9B}"/>
          </ac:spMkLst>
        </pc:spChg>
        <pc:spChg chg="add mod">
          <ac:chgData name="Hiroshi Unno" userId="015ea76f-2ee3-4efa-93f1-b08b474b03a2" providerId="ADAL" clId="{F94B8512-3672-45FB-A0E4-C6AC7049B39D}" dt="2021-06-30T18:32:24.386" v="13077" actId="1038"/>
          <ac:spMkLst>
            <pc:docMk/>
            <pc:sldMk cId="3036187633" sldId="900"/>
            <ac:spMk id="7" creationId="{B55514A4-AD8C-4B85-B9D5-A443A69CC51E}"/>
          </ac:spMkLst>
        </pc:spChg>
        <pc:spChg chg="add mod">
          <ac:chgData name="Hiroshi Unno" userId="015ea76f-2ee3-4efa-93f1-b08b474b03a2" providerId="ADAL" clId="{F94B8512-3672-45FB-A0E4-C6AC7049B39D}" dt="2021-06-30T18:32:28.772" v="13081" actId="1037"/>
          <ac:spMkLst>
            <pc:docMk/>
            <pc:sldMk cId="3036187633" sldId="900"/>
            <ac:spMk id="8" creationId="{3238F4F2-30C5-4316-9A6B-8E8367C94D7A}"/>
          </ac:spMkLst>
        </pc:spChg>
        <pc:spChg chg="add del">
          <ac:chgData name="Hiroshi Unno" userId="015ea76f-2ee3-4efa-93f1-b08b474b03a2" providerId="ADAL" clId="{F94B8512-3672-45FB-A0E4-C6AC7049B39D}" dt="2021-06-29T04:25:57.507" v="7949" actId="22"/>
          <ac:spMkLst>
            <pc:docMk/>
            <pc:sldMk cId="3036187633" sldId="900"/>
            <ac:spMk id="10" creationId="{9C0FDEEE-A5F9-4B83-B122-E90EFC95EBF9}"/>
          </ac:spMkLst>
        </pc:spChg>
        <pc:spChg chg="add mod">
          <ac:chgData name="Hiroshi Unno" userId="015ea76f-2ee3-4efa-93f1-b08b474b03a2" providerId="ADAL" clId="{F94B8512-3672-45FB-A0E4-C6AC7049B39D}" dt="2021-06-30T19:28:49.488" v="14320" actId="113"/>
          <ac:spMkLst>
            <pc:docMk/>
            <pc:sldMk cId="3036187633" sldId="900"/>
            <ac:spMk id="12" creationId="{40849DFD-9C3F-4885-A5EE-1132433BB93B}"/>
          </ac:spMkLst>
        </pc:spChg>
      </pc:sldChg>
      <pc:sldChg chg="modSp new del mod">
        <pc:chgData name="Hiroshi Unno" userId="015ea76f-2ee3-4efa-93f1-b08b474b03a2" providerId="ADAL" clId="{F94B8512-3672-45FB-A0E4-C6AC7049B39D}" dt="2021-06-30T18:39:38.449" v="13201" actId="47"/>
        <pc:sldMkLst>
          <pc:docMk/>
          <pc:sldMk cId="1200918111" sldId="901"/>
        </pc:sldMkLst>
        <pc:spChg chg="mod">
          <ac:chgData name="Hiroshi Unno" userId="015ea76f-2ee3-4efa-93f1-b08b474b03a2" providerId="ADAL" clId="{F94B8512-3672-45FB-A0E4-C6AC7049B39D}" dt="2021-06-30T18:39:21.991" v="13198" actId="21"/>
          <ac:spMkLst>
            <pc:docMk/>
            <pc:sldMk cId="1200918111" sldId="901"/>
            <ac:spMk id="2" creationId="{A436089F-8428-4332-A524-4A1D3A4F6449}"/>
          </ac:spMkLst>
        </pc:spChg>
      </pc:sldChg>
      <pc:sldChg chg="addSp delSp modSp new mod">
        <pc:chgData name="Hiroshi Unno" userId="015ea76f-2ee3-4efa-93f1-b08b474b03a2" providerId="ADAL" clId="{F94B8512-3672-45FB-A0E4-C6AC7049B39D}" dt="2021-06-28T21:02:08.972" v="3977" actId="21"/>
        <pc:sldMkLst>
          <pc:docMk/>
          <pc:sldMk cId="4136179979" sldId="902"/>
        </pc:sldMkLst>
        <pc:spChg chg="add del mod">
          <ac:chgData name="Hiroshi Unno" userId="015ea76f-2ee3-4efa-93f1-b08b474b03a2" providerId="ADAL" clId="{F94B8512-3672-45FB-A0E4-C6AC7049B39D}" dt="2021-06-28T21:00:29.963" v="3960" actId="478"/>
          <ac:spMkLst>
            <pc:docMk/>
            <pc:sldMk cId="4136179979" sldId="902"/>
            <ac:spMk id="7" creationId="{8523D0CC-D0F7-49B5-8971-588593027A01}"/>
          </ac:spMkLst>
        </pc:spChg>
        <pc:spChg chg="add del mod">
          <ac:chgData name="Hiroshi Unno" userId="015ea76f-2ee3-4efa-93f1-b08b474b03a2" providerId="ADAL" clId="{F94B8512-3672-45FB-A0E4-C6AC7049B39D}" dt="2021-06-28T21:00:08.725" v="3959"/>
          <ac:spMkLst>
            <pc:docMk/>
            <pc:sldMk cId="4136179979" sldId="902"/>
            <ac:spMk id="8" creationId="{9E89E32B-1869-4342-87AD-DD06C14E6A92}"/>
          </ac:spMkLst>
        </pc:spChg>
        <pc:spChg chg="add del mod">
          <ac:chgData name="Hiroshi Unno" userId="015ea76f-2ee3-4efa-93f1-b08b474b03a2" providerId="ADAL" clId="{F94B8512-3672-45FB-A0E4-C6AC7049B39D}" dt="2021-06-28T21:00:33.189" v="3962"/>
          <ac:spMkLst>
            <pc:docMk/>
            <pc:sldMk cId="4136179979" sldId="902"/>
            <ac:spMk id="9" creationId="{0D4CC534-099C-4EE4-A4BF-D088A199DA06}"/>
          </ac:spMkLst>
        </pc:spChg>
        <pc:spChg chg="add del mod">
          <ac:chgData name="Hiroshi Unno" userId="015ea76f-2ee3-4efa-93f1-b08b474b03a2" providerId="ADAL" clId="{F94B8512-3672-45FB-A0E4-C6AC7049B39D}" dt="2021-06-28T21:02:08.972" v="3977" actId="21"/>
          <ac:spMkLst>
            <pc:docMk/>
            <pc:sldMk cId="4136179979" sldId="902"/>
            <ac:spMk id="11" creationId="{3CBD8E3D-BDB3-4105-AFD7-2F3EA3C1264A}"/>
          </ac:spMkLst>
        </pc:spChg>
      </pc:sldChg>
      <pc:sldChg chg="addSp modSp new del mod chgLayout">
        <pc:chgData name="Hiroshi Unno" userId="015ea76f-2ee3-4efa-93f1-b08b474b03a2" providerId="ADAL" clId="{F94B8512-3672-45FB-A0E4-C6AC7049B39D}" dt="2021-06-28T22:31:20.942" v="5189" actId="47"/>
        <pc:sldMkLst>
          <pc:docMk/>
          <pc:sldMk cId="4246711363" sldId="903"/>
        </pc:sldMkLst>
        <pc:spChg chg="mod ord">
          <ac:chgData name="Hiroshi Unno" userId="015ea76f-2ee3-4efa-93f1-b08b474b03a2" providerId="ADAL" clId="{F94B8512-3672-45FB-A0E4-C6AC7049B39D}" dt="2021-06-28T22:30:56.265" v="5182" actId="700"/>
          <ac:spMkLst>
            <pc:docMk/>
            <pc:sldMk cId="4246711363" sldId="903"/>
            <ac:spMk id="2" creationId="{21F08582-7147-4948-AA5A-252C36F84F8C}"/>
          </ac:spMkLst>
        </pc:spChg>
        <pc:spChg chg="mod ord">
          <ac:chgData name="Hiroshi Unno" userId="015ea76f-2ee3-4efa-93f1-b08b474b03a2" providerId="ADAL" clId="{F94B8512-3672-45FB-A0E4-C6AC7049B39D}" dt="2021-06-28T22:30:56.265" v="5182" actId="700"/>
          <ac:spMkLst>
            <pc:docMk/>
            <pc:sldMk cId="4246711363" sldId="903"/>
            <ac:spMk id="3" creationId="{DA4AC2EC-6D38-4C18-A5DE-8FAB373C8DD1}"/>
          </ac:spMkLst>
        </pc:spChg>
        <pc:spChg chg="mod ord">
          <ac:chgData name="Hiroshi Unno" userId="015ea76f-2ee3-4efa-93f1-b08b474b03a2" providerId="ADAL" clId="{F94B8512-3672-45FB-A0E4-C6AC7049B39D}" dt="2021-06-28T22:30:56.265" v="5182" actId="700"/>
          <ac:spMkLst>
            <pc:docMk/>
            <pc:sldMk cId="4246711363" sldId="903"/>
            <ac:spMk id="4" creationId="{33F7D2E3-9F5D-4981-9D15-8559D9F8A5B3}"/>
          </ac:spMkLst>
        </pc:spChg>
        <pc:spChg chg="mod ord">
          <ac:chgData name="Hiroshi Unno" userId="015ea76f-2ee3-4efa-93f1-b08b474b03a2" providerId="ADAL" clId="{F94B8512-3672-45FB-A0E4-C6AC7049B39D}" dt="2021-06-28T22:30:56.265" v="5182" actId="700"/>
          <ac:spMkLst>
            <pc:docMk/>
            <pc:sldMk cId="4246711363" sldId="903"/>
            <ac:spMk id="5" creationId="{F534368D-7A99-4E03-ABE9-3DEA923F8712}"/>
          </ac:spMkLst>
        </pc:spChg>
        <pc:spChg chg="mod ord">
          <ac:chgData name="Hiroshi Unno" userId="015ea76f-2ee3-4efa-93f1-b08b474b03a2" providerId="ADAL" clId="{F94B8512-3672-45FB-A0E4-C6AC7049B39D}" dt="2021-06-28T22:30:56.265" v="5182" actId="700"/>
          <ac:spMkLst>
            <pc:docMk/>
            <pc:sldMk cId="4246711363" sldId="903"/>
            <ac:spMk id="6" creationId="{233DC061-947F-4EB5-B6C3-E37BED4B5EB7}"/>
          </ac:spMkLst>
        </pc:spChg>
        <pc:spChg chg="add mod">
          <ac:chgData name="Hiroshi Unno" userId="015ea76f-2ee3-4efa-93f1-b08b474b03a2" providerId="ADAL" clId="{F94B8512-3672-45FB-A0E4-C6AC7049B39D}" dt="2021-06-28T22:25:07.190" v="5045"/>
          <ac:spMkLst>
            <pc:docMk/>
            <pc:sldMk cId="4246711363" sldId="903"/>
            <ac:spMk id="7" creationId="{A7C63F3D-5910-4439-B599-3DADC7FE19B4}"/>
          </ac:spMkLst>
        </pc:spChg>
      </pc:sldChg>
      <pc:sldChg chg="addSp delSp modSp new mod delAnim modAnim modNotesTx">
        <pc:chgData name="Hiroshi Unno" userId="015ea76f-2ee3-4efa-93f1-b08b474b03a2" providerId="ADAL" clId="{F94B8512-3672-45FB-A0E4-C6AC7049B39D}" dt="2021-06-30T18:37:20.151" v="13146" actId="6549"/>
        <pc:sldMkLst>
          <pc:docMk/>
          <pc:sldMk cId="3661374121" sldId="904"/>
        </pc:sldMkLst>
        <pc:spChg chg="mod">
          <ac:chgData name="Hiroshi Unno" userId="015ea76f-2ee3-4efa-93f1-b08b474b03a2" providerId="ADAL" clId="{F94B8512-3672-45FB-A0E4-C6AC7049B39D}" dt="2021-06-30T18:37:20.151" v="13146" actId="6549"/>
          <ac:spMkLst>
            <pc:docMk/>
            <pc:sldMk cId="3661374121" sldId="904"/>
            <ac:spMk id="2" creationId="{F10208E0-0706-4C70-B107-2958E9425151}"/>
          </ac:spMkLst>
        </pc:spChg>
        <pc:spChg chg="mod">
          <ac:chgData name="Hiroshi Unno" userId="015ea76f-2ee3-4efa-93f1-b08b474b03a2" providerId="ADAL" clId="{F94B8512-3672-45FB-A0E4-C6AC7049B39D}" dt="2021-06-29T12:22:16.409" v="12154" actId="207"/>
          <ac:spMkLst>
            <pc:docMk/>
            <pc:sldMk cId="3661374121" sldId="904"/>
            <ac:spMk id="3" creationId="{7390AA9E-F4CF-46F9-81CF-23AAFB342479}"/>
          </ac:spMkLst>
        </pc:spChg>
        <pc:spChg chg="add mod">
          <ac:chgData name="Hiroshi Unno" userId="015ea76f-2ee3-4efa-93f1-b08b474b03a2" providerId="ADAL" clId="{F94B8512-3672-45FB-A0E4-C6AC7049B39D}" dt="2021-06-30T16:07:26.191" v="12901" actId="20577"/>
          <ac:spMkLst>
            <pc:docMk/>
            <pc:sldMk cId="3661374121" sldId="904"/>
            <ac:spMk id="7" creationId="{39647348-BE32-4490-9840-74630033A77C}"/>
          </ac:spMkLst>
        </pc:spChg>
        <pc:spChg chg="add mod">
          <ac:chgData name="Hiroshi Unno" userId="015ea76f-2ee3-4efa-93f1-b08b474b03a2" providerId="ADAL" clId="{F94B8512-3672-45FB-A0E4-C6AC7049B39D}" dt="2021-06-29T12:22:20.461" v="12155" actId="207"/>
          <ac:spMkLst>
            <pc:docMk/>
            <pc:sldMk cId="3661374121" sldId="904"/>
            <ac:spMk id="9" creationId="{067441F0-19EC-44C5-BE6D-D35BE9749BF1}"/>
          </ac:spMkLst>
        </pc:spChg>
        <pc:spChg chg="add mod">
          <ac:chgData name="Hiroshi Unno" userId="015ea76f-2ee3-4efa-93f1-b08b474b03a2" providerId="ADAL" clId="{F94B8512-3672-45FB-A0E4-C6AC7049B39D}" dt="2021-06-29T12:22:31.781" v="12157" actId="207"/>
          <ac:spMkLst>
            <pc:docMk/>
            <pc:sldMk cId="3661374121" sldId="904"/>
            <ac:spMk id="10" creationId="{DE9F4EA2-EC0E-4928-8A7E-04B260E2ECDE}"/>
          </ac:spMkLst>
        </pc:spChg>
        <pc:spChg chg="add mod">
          <ac:chgData name="Hiroshi Unno" userId="015ea76f-2ee3-4efa-93f1-b08b474b03a2" providerId="ADAL" clId="{F94B8512-3672-45FB-A0E4-C6AC7049B39D}" dt="2021-06-29T12:22:44.046" v="12159" actId="208"/>
          <ac:spMkLst>
            <pc:docMk/>
            <pc:sldMk cId="3661374121" sldId="904"/>
            <ac:spMk id="11" creationId="{5B302426-96E4-442F-A5AE-6CD897723982}"/>
          </ac:spMkLst>
        </pc:spChg>
        <pc:spChg chg="add del mod">
          <ac:chgData name="Hiroshi Unno" userId="015ea76f-2ee3-4efa-93f1-b08b474b03a2" providerId="ADAL" clId="{F94B8512-3672-45FB-A0E4-C6AC7049B39D}" dt="2021-06-28T23:47:31.093" v="6471" actId="478"/>
          <ac:spMkLst>
            <pc:docMk/>
            <pc:sldMk cId="3661374121" sldId="904"/>
            <ac:spMk id="12" creationId="{D963CD38-18EF-42D0-9E54-D49D096CC7B1}"/>
          </ac:spMkLst>
        </pc:spChg>
        <pc:spChg chg="add mod ord">
          <ac:chgData name="Hiroshi Unno" userId="015ea76f-2ee3-4efa-93f1-b08b474b03a2" providerId="ADAL" clId="{F94B8512-3672-45FB-A0E4-C6AC7049B39D}" dt="2021-06-29T10:22:50.925" v="11478" actId="1036"/>
          <ac:spMkLst>
            <pc:docMk/>
            <pc:sldMk cId="3661374121" sldId="904"/>
            <ac:spMk id="13" creationId="{07917909-79D3-4939-85CB-F85365CB4335}"/>
          </ac:spMkLst>
        </pc:spChg>
        <pc:spChg chg="add del mod">
          <ac:chgData name="Hiroshi Unno" userId="015ea76f-2ee3-4efa-93f1-b08b474b03a2" providerId="ADAL" clId="{F94B8512-3672-45FB-A0E4-C6AC7049B39D}" dt="2021-06-28T23:49:54.156" v="6542" actId="478"/>
          <ac:spMkLst>
            <pc:docMk/>
            <pc:sldMk cId="3661374121" sldId="904"/>
            <ac:spMk id="14" creationId="{7D9A9D15-A7A3-4CCF-91B9-298D68DA3A26}"/>
          </ac:spMkLst>
        </pc:spChg>
        <pc:spChg chg="add del mod">
          <ac:chgData name="Hiroshi Unno" userId="015ea76f-2ee3-4efa-93f1-b08b474b03a2" providerId="ADAL" clId="{F94B8512-3672-45FB-A0E4-C6AC7049B39D}" dt="2021-06-29T00:05:18.543" v="6755"/>
          <ac:spMkLst>
            <pc:docMk/>
            <pc:sldMk cId="3661374121" sldId="904"/>
            <ac:spMk id="15" creationId="{B1E5A33F-6BA3-4EB7-9FFF-52FBE31A5268}"/>
          </ac:spMkLst>
        </pc:spChg>
        <pc:spChg chg="add mod ord">
          <ac:chgData name="Hiroshi Unno" userId="015ea76f-2ee3-4efa-93f1-b08b474b03a2" providerId="ADAL" clId="{F94B8512-3672-45FB-A0E4-C6AC7049B39D}" dt="2021-06-29T12:16:28.277" v="12121" actId="114"/>
          <ac:spMkLst>
            <pc:docMk/>
            <pc:sldMk cId="3661374121" sldId="904"/>
            <ac:spMk id="16" creationId="{41675D8B-1BAF-4D53-AD02-9BD9427A1B02}"/>
          </ac:spMkLst>
        </pc:spChg>
        <pc:spChg chg="add del">
          <ac:chgData name="Hiroshi Unno" userId="015ea76f-2ee3-4efa-93f1-b08b474b03a2" providerId="ADAL" clId="{F94B8512-3672-45FB-A0E4-C6AC7049B39D}" dt="2021-06-29T04:54:52.686" v="8318" actId="22"/>
          <ac:spMkLst>
            <pc:docMk/>
            <pc:sldMk cId="3661374121" sldId="904"/>
            <ac:spMk id="18" creationId="{0B02FCF6-4E35-41AA-AABE-9570CFF18062}"/>
          </ac:spMkLst>
        </pc:spChg>
        <pc:spChg chg="add del mod">
          <ac:chgData name="Hiroshi Unno" userId="015ea76f-2ee3-4efa-93f1-b08b474b03a2" providerId="ADAL" clId="{F94B8512-3672-45FB-A0E4-C6AC7049B39D}" dt="2021-06-29T04:59:37.513" v="8372" actId="478"/>
          <ac:spMkLst>
            <pc:docMk/>
            <pc:sldMk cId="3661374121" sldId="904"/>
            <ac:spMk id="20" creationId="{F20CEB05-DA66-4B48-A902-5E842DA79099}"/>
          </ac:spMkLst>
        </pc:spChg>
        <pc:spChg chg="add mod">
          <ac:chgData name="Hiroshi Unno" userId="015ea76f-2ee3-4efa-93f1-b08b474b03a2" providerId="ADAL" clId="{F94B8512-3672-45FB-A0E4-C6AC7049B39D}" dt="2021-06-29T12:03:21.204" v="12065" actId="207"/>
          <ac:spMkLst>
            <pc:docMk/>
            <pc:sldMk cId="3661374121" sldId="904"/>
            <ac:spMk id="21" creationId="{80F47414-BFDD-4D43-A561-8672389A0066}"/>
          </ac:spMkLst>
        </pc:spChg>
        <pc:spChg chg="add mod">
          <ac:chgData name="Hiroshi Unno" userId="015ea76f-2ee3-4efa-93f1-b08b474b03a2" providerId="ADAL" clId="{F94B8512-3672-45FB-A0E4-C6AC7049B39D}" dt="2021-06-29T12:03:21.204" v="12065" actId="207"/>
          <ac:spMkLst>
            <pc:docMk/>
            <pc:sldMk cId="3661374121" sldId="904"/>
            <ac:spMk id="22" creationId="{7EA91DDE-5305-4F63-B437-446E9DFB60A8}"/>
          </ac:spMkLst>
        </pc:spChg>
        <pc:spChg chg="add mod">
          <ac:chgData name="Hiroshi Unno" userId="015ea76f-2ee3-4efa-93f1-b08b474b03a2" providerId="ADAL" clId="{F94B8512-3672-45FB-A0E4-C6AC7049B39D}" dt="2021-06-29T12:03:21.204" v="12065" actId="207"/>
          <ac:spMkLst>
            <pc:docMk/>
            <pc:sldMk cId="3661374121" sldId="904"/>
            <ac:spMk id="23" creationId="{64638A95-2E30-4F20-A64E-A877FEB1402D}"/>
          </ac:spMkLst>
        </pc:spChg>
        <pc:spChg chg="add mod">
          <ac:chgData name="Hiroshi Unno" userId="015ea76f-2ee3-4efa-93f1-b08b474b03a2" providerId="ADAL" clId="{F94B8512-3672-45FB-A0E4-C6AC7049B39D}" dt="2021-06-29T12:03:21.204" v="12065" actId="207"/>
          <ac:spMkLst>
            <pc:docMk/>
            <pc:sldMk cId="3661374121" sldId="904"/>
            <ac:spMk id="24" creationId="{3F3D3213-B4CC-4350-B026-6158099B99DC}"/>
          </ac:spMkLst>
        </pc:spChg>
        <pc:spChg chg="add mod">
          <ac:chgData name="Hiroshi Unno" userId="015ea76f-2ee3-4efa-93f1-b08b474b03a2" providerId="ADAL" clId="{F94B8512-3672-45FB-A0E4-C6AC7049B39D}" dt="2021-06-29T12:03:21.204" v="12065" actId="207"/>
          <ac:spMkLst>
            <pc:docMk/>
            <pc:sldMk cId="3661374121" sldId="904"/>
            <ac:spMk id="25" creationId="{B9C841B5-A56D-477C-9712-F3F796E8C700}"/>
          </ac:spMkLst>
        </pc:spChg>
      </pc:sldChg>
      <pc:sldChg chg="addSp delSp modSp add mod addAnim delAnim modAnim">
        <pc:chgData name="Hiroshi Unno" userId="015ea76f-2ee3-4efa-93f1-b08b474b03a2" providerId="ADAL" clId="{F94B8512-3672-45FB-A0E4-C6AC7049B39D}" dt="2021-07-01T04:31:59.542" v="15361" actId="207"/>
        <pc:sldMkLst>
          <pc:docMk/>
          <pc:sldMk cId="3506614722" sldId="905"/>
        </pc:sldMkLst>
        <pc:spChg chg="mod">
          <ac:chgData name="Hiroshi Unno" userId="015ea76f-2ee3-4efa-93f1-b08b474b03a2" providerId="ADAL" clId="{F94B8512-3672-45FB-A0E4-C6AC7049B39D}" dt="2021-06-30T18:38:07.788" v="13157" actId="20577"/>
          <ac:spMkLst>
            <pc:docMk/>
            <pc:sldMk cId="3506614722" sldId="905"/>
            <ac:spMk id="2" creationId="{F10208E0-0706-4C70-B107-2958E9425151}"/>
          </ac:spMkLst>
        </pc:spChg>
        <pc:spChg chg="mod">
          <ac:chgData name="Hiroshi Unno" userId="015ea76f-2ee3-4efa-93f1-b08b474b03a2" providerId="ADAL" clId="{F94B8512-3672-45FB-A0E4-C6AC7049B39D}" dt="2021-06-29T12:23:27.991" v="12163" actId="207"/>
          <ac:spMkLst>
            <pc:docMk/>
            <pc:sldMk cId="3506614722" sldId="905"/>
            <ac:spMk id="3" creationId="{7390AA9E-F4CF-46F9-81CF-23AAFB342479}"/>
          </ac:spMkLst>
        </pc:spChg>
        <pc:spChg chg="mod">
          <ac:chgData name="Hiroshi Unno" userId="015ea76f-2ee3-4efa-93f1-b08b474b03a2" providerId="ADAL" clId="{F94B8512-3672-45FB-A0E4-C6AC7049B39D}" dt="2021-06-30T16:08:00.669" v="12902"/>
          <ac:spMkLst>
            <pc:docMk/>
            <pc:sldMk cId="3506614722" sldId="905"/>
            <ac:spMk id="7" creationId="{39647348-BE32-4490-9840-74630033A77C}"/>
          </ac:spMkLst>
        </pc:spChg>
        <pc:spChg chg="add mod">
          <ac:chgData name="Hiroshi Unno" userId="015ea76f-2ee3-4efa-93f1-b08b474b03a2" providerId="ADAL" clId="{F94B8512-3672-45FB-A0E4-C6AC7049B39D}" dt="2021-06-29T12:23:17.449" v="12162" actId="208"/>
          <ac:spMkLst>
            <pc:docMk/>
            <pc:sldMk cId="3506614722" sldId="905"/>
            <ac:spMk id="8" creationId="{0C1F36EF-48E6-41D8-9129-340EAC8FD7D7}"/>
          </ac:spMkLst>
        </pc:spChg>
        <pc:spChg chg="mod">
          <ac:chgData name="Hiroshi Unno" userId="015ea76f-2ee3-4efa-93f1-b08b474b03a2" providerId="ADAL" clId="{F94B8512-3672-45FB-A0E4-C6AC7049B39D}" dt="2021-06-29T12:24:07.942" v="12168" actId="207"/>
          <ac:spMkLst>
            <pc:docMk/>
            <pc:sldMk cId="3506614722" sldId="905"/>
            <ac:spMk id="9" creationId="{067441F0-19EC-44C5-BE6D-D35BE9749BF1}"/>
          </ac:spMkLst>
        </pc:spChg>
        <pc:spChg chg="mod">
          <ac:chgData name="Hiroshi Unno" userId="015ea76f-2ee3-4efa-93f1-b08b474b03a2" providerId="ADAL" clId="{F94B8512-3672-45FB-A0E4-C6AC7049B39D}" dt="2021-06-29T12:25:21.362" v="12172" actId="208"/>
          <ac:spMkLst>
            <pc:docMk/>
            <pc:sldMk cId="3506614722" sldId="905"/>
            <ac:spMk id="10" creationId="{DE9F4EA2-EC0E-4928-8A7E-04B260E2ECDE}"/>
          </ac:spMkLst>
        </pc:spChg>
        <pc:spChg chg="mod">
          <ac:chgData name="Hiroshi Unno" userId="015ea76f-2ee3-4efa-93f1-b08b474b03a2" providerId="ADAL" clId="{F94B8512-3672-45FB-A0E4-C6AC7049B39D}" dt="2021-07-01T04:24:01.897" v="15305" actId="1076"/>
          <ac:spMkLst>
            <pc:docMk/>
            <pc:sldMk cId="3506614722" sldId="905"/>
            <ac:spMk id="11" creationId="{5B302426-96E4-442F-A5AE-6CD897723982}"/>
          </ac:spMkLst>
        </pc:spChg>
        <pc:spChg chg="del">
          <ac:chgData name="Hiroshi Unno" userId="015ea76f-2ee3-4efa-93f1-b08b474b03a2" providerId="ADAL" clId="{F94B8512-3672-45FB-A0E4-C6AC7049B39D}" dt="2021-06-29T00:55:47.450" v="7636" actId="478"/>
          <ac:spMkLst>
            <pc:docMk/>
            <pc:sldMk cId="3506614722" sldId="905"/>
            <ac:spMk id="13" creationId="{07917909-79D3-4939-85CB-F85365CB4335}"/>
          </ac:spMkLst>
        </pc:spChg>
        <pc:spChg chg="add del mod">
          <ac:chgData name="Hiroshi Unno" userId="015ea76f-2ee3-4efa-93f1-b08b474b03a2" providerId="ADAL" clId="{F94B8512-3672-45FB-A0E4-C6AC7049B39D}" dt="2021-06-29T01:10:29.428" v="7684" actId="478"/>
          <ac:spMkLst>
            <pc:docMk/>
            <pc:sldMk cId="3506614722" sldId="905"/>
            <ac:spMk id="14" creationId="{CF33A13A-504B-40F1-BF18-F88856D645B7}"/>
          </ac:spMkLst>
        </pc:spChg>
        <pc:spChg chg="add del mod">
          <ac:chgData name="Hiroshi Unno" userId="015ea76f-2ee3-4efa-93f1-b08b474b03a2" providerId="ADAL" clId="{F94B8512-3672-45FB-A0E4-C6AC7049B39D}" dt="2021-07-01T04:10:00.976" v="15179" actId="207"/>
          <ac:spMkLst>
            <pc:docMk/>
            <pc:sldMk cId="3506614722" sldId="905"/>
            <ac:spMk id="15" creationId="{BB70FA05-21C0-4D8D-B083-83FD73BC3740}"/>
          </ac:spMkLst>
        </pc:spChg>
        <pc:spChg chg="del">
          <ac:chgData name="Hiroshi Unno" userId="015ea76f-2ee3-4efa-93f1-b08b474b03a2" providerId="ADAL" clId="{F94B8512-3672-45FB-A0E4-C6AC7049B39D}" dt="2021-06-29T00:47:00.829" v="7581" actId="478"/>
          <ac:spMkLst>
            <pc:docMk/>
            <pc:sldMk cId="3506614722" sldId="905"/>
            <ac:spMk id="16" creationId="{41675D8B-1BAF-4D53-AD02-9BD9427A1B02}"/>
          </ac:spMkLst>
        </pc:spChg>
        <pc:spChg chg="add del mod">
          <ac:chgData name="Hiroshi Unno" userId="015ea76f-2ee3-4efa-93f1-b08b474b03a2" providerId="ADAL" clId="{F94B8512-3672-45FB-A0E4-C6AC7049B39D}" dt="2021-06-29T01:15:28.753" v="7738"/>
          <ac:spMkLst>
            <pc:docMk/>
            <pc:sldMk cId="3506614722" sldId="905"/>
            <ac:spMk id="17" creationId="{7BE6A10C-825C-4F8D-B5A8-D71AA6CB9317}"/>
          </ac:spMkLst>
        </pc:spChg>
        <pc:spChg chg="add mod">
          <ac:chgData name="Hiroshi Unno" userId="015ea76f-2ee3-4efa-93f1-b08b474b03a2" providerId="ADAL" clId="{F94B8512-3672-45FB-A0E4-C6AC7049B39D}" dt="2021-07-01T04:10:00.976" v="15179" actId="207"/>
          <ac:spMkLst>
            <pc:docMk/>
            <pc:sldMk cId="3506614722" sldId="905"/>
            <ac:spMk id="18" creationId="{6B9F1593-FB0F-45F2-992A-301CAB3E038E}"/>
          </ac:spMkLst>
        </pc:spChg>
        <pc:spChg chg="add mod">
          <ac:chgData name="Hiroshi Unno" userId="015ea76f-2ee3-4efa-93f1-b08b474b03a2" providerId="ADAL" clId="{F94B8512-3672-45FB-A0E4-C6AC7049B39D}" dt="2021-07-01T04:10:00.976" v="15179" actId="207"/>
          <ac:spMkLst>
            <pc:docMk/>
            <pc:sldMk cId="3506614722" sldId="905"/>
            <ac:spMk id="19" creationId="{74369C10-9CAD-4F70-BF38-6DD31B2B21D9}"/>
          </ac:spMkLst>
        </pc:spChg>
        <pc:spChg chg="add mod">
          <ac:chgData name="Hiroshi Unno" userId="015ea76f-2ee3-4efa-93f1-b08b474b03a2" providerId="ADAL" clId="{F94B8512-3672-45FB-A0E4-C6AC7049B39D}" dt="2021-07-01T04:10:00.976" v="15179" actId="207"/>
          <ac:spMkLst>
            <pc:docMk/>
            <pc:sldMk cId="3506614722" sldId="905"/>
            <ac:spMk id="20" creationId="{A51594AF-B6FB-4630-B6AB-97B79BFA0E71}"/>
          </ac:spMkLst>
        </pc:spChg>
        <pc:spChg chg="add mod">
          <ac:chgData name="Hiroshi Unno" userId="015ea76f-2ee3-4efa-93f1-b08b474b03a2" providerId="ADAL" clId="{F94B8512-3672-45FB-A0E4-C6AC7049B39D}" dt="2021-07-01T04:31:59.542" v="15361" actId="207"/>
          <ac:spMkLst>
            <pc:docMk/>
            <pc:sldMk cId="3506614722" sldId="905"/>
            <ac:spMk id="21" creationId="{60828059-6327-4473-8952-EF25A7B35F8A}"/>
          </ac:spMkLst>
        </pc:spChg>
        <pc:spChg chg="add mod">
          <ac:chgData name="Hiroshi Unno" userId="015ea76f-2ee3-4efa-93f1-b08b474b03a2" providerId="ADAL" clId="{F94B8512-3672-45FB-A0E4-C6AC7049B39D}" dt="2021-07-01T04:22:48.848" v="15295" actId="1076"/>
          <ac:spMkLst>
            <pc:docMk/>
            <pc:sldMk cId="3506614722" sldId="905"/>
            <ac:spMk id="22" creationId="{80DAE1ED-E20A-47C4-AA01-3A2FA80A291C}"/>
          </ac:spMkLst>
        </pc:spChg>
        <pc:spChg chg="add mod">
          <ac:chgData name="Hiroshi Unno" userId="015ea76f-2ee3-4efa-93f1-b08b474b03a2" providerId="ADAL" clId="{F94B8512-3672-45FB-A0E4-C6AC7049B39D}" dt="2021-07-01T04:23:04.240" v="15297" actId="14100"/>
          <ac:spMkLst>
            <pc:docMk/>
            <pc:sldMk cId="3506614722" sldId="905"/>
            <ac:spMk id="23" creationId="{C362F712-535C-4F71-B1F1-472CA3048937}"/>
          </ac:spMkLst>
        </pc:spChg>
        <pc:spChg chg="add mod">
          <ac:chgData name="Hiroshi Unno" userId="015ea76f-2ee3-4efa-93f1-b08b474b03a2" providerId="ADAL" clId="{F94B8512-3672-45FB-A0E4-C6AC7049B39D}" dt="2021-07-01T04:23:15.658" v="15299" actId="14100"/>
          <ac:spMkLst>
            <pc:docMk/>
            <pc:sldMk cId="3506614722" sldId="905"/>
            <ac:spMk id="24" creationId="{73A1BF4D-64AB-4523-8E9B-508B3F8FABBB}"/>
          </ac:spMkLst>
        </pc:spChg>
        <pc:spChg chg="add mod">
          <ac:chgData name="Hiroshi Unno" userId="015ea76f-2ee3-4efa-93f1-b08b474b03a2" providerId="ADAL" clId="{F94B8512-3672-45FB-A0E4-C6AC7049B39D}" dt="2021-07-01T04:23:35.245" v="15301" actId="14100"/>
          <ac:spMkLst>
            <pc:docMk/>
            <pc:sldMk cId="3506614722" sldId="905"/>
            <ac:spMk id="25" creationId="{16BC2052-80D8-463E-A5BF-B9014AD1FCE5}"/>
          </ac:spMkLst>
        </pc:spChg>
        <pc:spChg chg="add mod">
          <ac:chgData name="Hiroshi Unno" userId="015ea76f-2ee3-4efa-93f1-b08b474b03a2" providerId="ADAL" clId="{F94B8512-3672-45FB-A0E4-C6AC7049B39D}" dt="2021-07-01T04:31:31.071" v="15357" actId="207"/>
          <ac:spMkLst>
            <pc:docMk/>
            <pc:sldMk cId="3506614722" sldId="905"/>
            <ac:spMk id="26" creationId="{64AA9EB6-7249-4F5A-AA61-40EA2A8195A3}"/>
          </ac:spMkLst>
        </pc:spChg>
        <pc:spChg chg="add mod">
          <ac:chgData name="Hiroshi Unno" userId="015ea76f-2ee3-4efa-93f1-b08b474b03a2" providerId="ADAL" clId="{F94B8512-3672-45FB-A0E4-C6AC7049B39D}" dt="2021-07-01T04:23:49.567" v="15304" actId="14100"/>
          <ac:spMkLst>
            <pc:docMk/>
            <pc:sldMk cId="3506614722" sldId="905"/>
            <ac:spMk id="27" creationId="{6A96BB2F-5D58-4D91-B929-CD90262BED9C}"/>
          </ac:spMkLst>
        </pc:spChg>
      </pc:sldChg>
      <pc:sldChg chg="modSp new del mod">
        <pc:chgData name="Hiroshi Unno" userId="015ea76f-2ee3-4efa-93f1-b08b474b03a2" providerId="ADAL" clId="{F94B8512-3672-45FB-A0E4-C6AC7049B39D}" dt="2021-06-29T05:58:00.276" v="9245" actId="47"/>
        <pc:sldMkLst>
          <pc:docMk/>
          <pc:sldMk cId="623211213" sldId="906"/>
        </pc:sldMkLst>
        <pc:spChg chg="mod">
          <ac:chgData name="Hiroshi Unno" userId="015ea76f-2ee3-4efa-93f1-b08b474b03a2" providerId="ADAL" clId="{F94B8512-3672-45FB-A0E4-C6AC7049B39D}" dt="2021-06-29T05:57:14.846" v="9243" actId="20577"/>
          <ac:spMkLst>
            <pc:docMk/>
            <pc:sldMk cId="623211213" sldId="906"/>
            <ac:spMk id="2" creationId="{9AD90D1C-66D3-4DB7-8A28-8BCE883D500D}"/>
          </ac:spMkLst>
        </pc:spChg>
      </pc:sldChg>
      <pc:sldChg chg="addSp delSp modSp add mod delAnim modAnim modNotesTx">
        <pc:chgData name="Hiroshi Unno" userId="015ea76f-2ee3-4efa-93f1-b08b474b03a2" providerId="ADAL" clId="{F94B8512-3672-45FB-A0E4-C6AC7049B39D}" dt="2021-07-01T06:14:05.634" v="17090" actId="20577"/>
        <pc:sldMkLst>
          <pc:docMk/>
          <pc:sldMk cId="3179294916" sldId="907"/>
        </pc:sldMkLst>
        <pc:spChg chg="mod">
          <ac:chgData name="Hiroshi Unno" userId="015ea76f-2ee3-4efa-93f1-b08b474b03a2" providerId="ADAL" clId="{F94B8512-3672-45FB-A0E4-C6AC7049B39D}" dt="2021-07-01T05:54:15.054" v="16912" actId="14100"/>
          <ac:spMkLst>
            <pc:docMk/>
            <pc:sldMk cId="3179294916" sldId="907"/>
            <ac:spMk id="2" creationId="{A127E6AC-B992-49A1-A044-7C6CC9458BD4}"/>
          </ac:spMkLst>
        </pc:spChg>
        <pc:spChg chg="mod">
          <ac:chgData name="Hiroshi Unno" userId="015ea76f-2ee3-4efa-93f1-b08b474b03a2" providerId="ADAL" clId="{F94B8512-3672-45FB-A0E4-C6AC7049B39D}" dt="2021-06-30T16:15:28.461" v="12972" actId="6549"/>
          <ac:spMkLst>
            <pc:docMk/>
            <pc:sldMk cId="3179294916" sldId="907"/>
            <ac:spMk id="3" creationId="{3FC0438E-DD0A-45E5-B673-50A0A03F17CC}"/>
          </ac:spMkLst>
        </pc:spChg>
        <pc:spChg chg="add del">
          <ac:chgData name="Hiroshi Unno" userId="015ea76f-2ee3-4efa-93f1-b08b474b03a2" providerId="ADAL" clId="{F94B8512-3672-45FB-A0E4-C6AC7049B39D}" dt="2021-06-29T07:06:24.175" v="9989"/>
          <ac:spMkLst>
            <pc:docMk/>
            <pc:sldMk cId="3179294916" sldId="907"/>
            <ac:spMk id="6" creationId="{39BF2C4B-7B6A-4972-91D0-4676C95534C2}"/>
          </ac:spMkLst>
        </pc:spChg>
        <pc:spChg chg="mod ord">
          <ac:chgData name="Hiroshi Unno" userId="015ea76f-2ee3-4efa-93f1-b08b474b03a2" providerId="ADAL" clId="{F94B8512-3672-45FB-A0E4-C6AC7049B39D}" dt="2021-07-01T05:03:35.795" v="15948" actId="20577"/>
          <ac:spMkLst>
            <pc:docMk/>
            <pc:sldMk cId="3179294916" sldId="907"/>
            <ac:spMk id="7" creationId="{9801CF20-9DCF-447F-AE0B-189AB344307E}"/>
          </ac:spMkLst>
        </pc:spChg>
        <pc:spChg chg="mod">
          <ac:chgData name="Hiroshi Unno" userId="015ea76f-2ee3-4efa-93f1-b08b474b03a2" providerId="ADAL" clId="{F94B8512-3672-45FB-A0E4-C6AC7049B39D}" dt="2021-06-29T12:29:30.654" v="12203" actId="207"/>
          <ac:spMkLst>
            <pc:docMk/>
            <pc:sldMk cId="3179294916" sldId="907"/>
            <ac:spMk id="23" creationId="{A7E552A6-FFE6-4AFE-848A-5E3C6999A476}"/>
          </ac:spMkLst>
        </pc:spChg>
        <pc:spChg chg="mod">
          <ac:chgData name="Hiroshi Unno" userId="015ea76f-2ee3-4efa-93f1-b08b474b03a2" providerId="ADAL" clId="{F94B8512-3672-45FB-A0E4-C6AC7049B39D}" dt="2021-07-01T03:49:08.535" v="14985" actId="17032"/>
          <ac:spMkLst>
            <pc:docMk/>
            <pc:sldMk cId="3179294916" sldId="907"/>
            <ac:spMk id="24" creationId="{6D513E1B-348E-4A36-9D1F-92717ADFB62B}"/>
          </ac:spMkLst>
        </pc:spChg>
        <pc:spChg chg="mod">
          <ac:chgData name="Hiroshi Unno" userId="015ea76f-2ee3-4efa-93f1-b08b474b03a2" providerId="ADAL" clId="{F94B8512-3672-45FB-A0E4-C6AC7049B39D}" dt="2021-06-29T06:01:22.270" v="9298" actId="1076"/>
          <ac:spMkLst>
            <pc:docMk/>
            <pc:sldMk cId="3179294916" sldId="907"/>
            <ac:spMk id="30" creationId="{C37CEBC8-724E-4F1D-A1EA-77E2764323D4}"/>
          </ac:spMkLst>
        </pc:spChg>
        <pc:spChg chg="add mod">
          <ac:chgData name="Hiroshi Unno" userId="015ea76f-2ee3-4efa-93f1-b08b474b03a2" providerId="ADAL" clId="{F94B8512-3672-45FB-A0E4-C6AC7049B39D}" dt="2021-07-01T05:57:04.324" v="16933" actId="6549"/>
          <ac:spMkLst>
            <pc:docMk/>
            <pc:sldMk cId="3179294916" sldId="907"/>
            <ac:spMk id="31" creationId="{1BB150B1-BE55-455F-B78B-2F31FD7E421B}"/>
          </ac:spMkLst>
        </pc:spChg>
        <pc:spChg chg="mod ord">
          <ac:chgData name="Hiroshi Unno" userId="015ea76f-2ee3-4efa-93f1-b08b474b03a2" providerId="ADAL" clId="{F94B8512-3672-45FB-A0E4-C6AC7049B39D}" dt="2021-06-29T12:32:18.240" v="12225" actId="207"/>
          <ac:spMkLst>
            <pc:docMk/>
            <pc:sldMk cId="3179294916" sldId="907"/>
            <ac:spMk id="32" creationId="{0A0FC9C9-5341-4844-890C-887F7CF9E17B}"/>
          </ac:spMkLst>
        </pc:spChg>
        <pc:spChg chg="add mod">
          <ac:chgData name="Hiroshi Unno" userId="015ea76f-2ee3-4efa-93f1-b08b474b03a2" providerId="ADAL" clId="{F94B8512-3672-45FB-A0E4-C6AC7049B39D}" dt="2021-06-29T12:35:14.385" v="12232" actId="208"/>
          <ac:spMkLst>
            <pc:docMk/>
            <pc:sldMk cId="3179294916" sldId="907"/>
            <ac:spMk id="33" creationId="{BD24D3D4-ED85-4EDA-B570-A0CCE9C36D8C}"/>
          </ac:spMkLst>
        </pc:spChg>
        <pc:spChg chg="add mod">
          <ac:chgData name="Hiroshi Unno" userId="015ea76f-2ee3-4efa-93f1-b08b474b03a2" providerId="ADAL" clId="{F94B8512-3672-45FB-A0E4-C6AC7049B39D}" dt="2021-06-29T12:30:04.912" v="12210" actId="208"/>
          <ac:spMkLst>
            <pc:docMk/>
            <pc:sldMk cId="3179294916" sldId="907"/>
            <ac:spMk id="34" creationId="{CFECC5DE-E213-4805-9036-8A2AEC8B4C6E}"/>
          </ac:spMkLst>
        </pc:spChg>
        <pc:spChg chg="add mod">
          <ac:chgData name="Hiroshi Unno" userId="015ea76f-2ee3-4efa-93f1-b08b474b03a2" providerId="ADAL" clId="{F94B8512-3672-45FB-A0E4-C6AC7049B39D}" dt="2021-07-01T06:01:54.018" v="16963" actId="6549"/>
          <ac:spMkLst>
            <pc:docMk/>
            <pc:sldMk cId="3179294916" sldId="907"/>
            <ac:spMk id="35" creationId="{4613F3D1-3ACD-4882-8560-F583161531DC}"/>
          </ac:spMkLst>
        </pc:spChg>
        <pc:spChg chg="add del mod">
          <ac:chgData name="Hiroshi Unno" userId="015ea76f-2ee3-4efa-93f1-b08b474b03a2" providerId="ADAL" clId="{F94B8512-3672-45FB-A0E4-C6AC7049B39D}" dt="2021-06-29T08:02:49.515" v="10832" actId="478"/>
          <ac:spMkLst>
            <pc:docMk/>
            <pc:sldMk cId="3179294916" sldId="907"/>
            <ac:spMk id="36" creationId="{505DCCFF-B6C5-4145-81D7-A642E1AF1327}"/>
          </ac:spMkLst>
        </pc:spChg>
        <pc:spChg chg="add mod">
          <ac:chgData name="Hiroshi Unno" userId="015ea76f-2ee3-4efa-93f1-b08b474b03a2" providerId="ADAL" clId="{F94B8512-3672-45FB-A0E4-C6AC7049B39D}" dt="2021-07-01T06:14:05.634" v="17090" actId="20577"/>
          <ac:spMkLst>
            <pc:docMk/>
            <pc:sldMk cId="3179294916" sldId="907"/>
            <ac:spMk id="37" creationId="{91280AA1-F391-4896-9703-8AF3995C4031}"/>
          </ac:spMkLst>
        </pc:spChg>
        <pc:spChg chg="add del mod">
          <ac:chgData name="Hiroshi Unno" userId="015ea76f-2ee3-4efa-93f1-b08b474b03a2" providerId="ADAL" clId="{F94B8512-3672-45FB-A0E4-C6AC7049B39D}" dt="2021-06-29T11:51:16.676" v="11852" actId="478"/>
          <ac:spMkLst>
            <pc:docMk/>
            <pc:sldMk cId="3179294916" sldId="907"/>
            <ac:spMk id="38" creationId="{8B21DF92-C285-4C0E-A554-B07DE5C9ACF4}"/>
          </ac:spMkLst>
        </pc:spChg>
        <pc:cxnChg chg="mod">
          <ac:chgData name="Hiroshi Unno" userId="015ea76f-2ee3-4efa-93f1-b08b474b03a2" providerId="ADAL" clId="{F94B8512-3672-45FB-A0E4-C6AC7049B39D}" dt="2021-06-29T06:34:58.491" v="9545" actId="1076"/>
          <ac:cxnSpMkLst>
            <pc:docMk/>
            <pc:sldMk cId="3179294916" sldId="907"/>
            <ac:cxnSpMk id="28" creationId="{B5D33791-3368-49BD-807A-2E1E736F312E}"/>
          </ac:cxnSpMkLst>
        </pc:cxnChg>
      </pc:sldChg>
      <pc:sldChg chg="modSp new mod">
        <pc:chgData name="Hiroshi Unno" userId="015ea76f-2ee3-4efa-93f1-b08b474b03a2" providerId="ADAL" clId="{F94B8512-3672-45FB-A0E4-C6AC7049B39D}" dt="2021-06-30T15:51:10.430" v="12756" actId="20577"/>
        <pc:sldMkLst>
          <pc:docMk/>
          <pc:sldMk cId="221888113" sldId="908"/>
        </pc:sldMkLst>
        <pc:spChg chg="mod">
          <ac:chgData name="Hiroshi Unno" userId="015ea76f-2ee3-4efa-93f1-b08b474b03a2" providerId="ADAL" clId="{F94B8512-3672-45FB-A0E4-C6AC7049B39D}" dt="2021-06-30T15:51:10.430" v="12756" actId="20577"/>
          <ac:spMkLst>
            <pc:docMk/>
            <pc:sldMk cId="221888113" sldId="908"/>
            <ac:spMk id="2" creationId="{8C8970CE-E68B-4E03-BBB2-CEB5C1B8E706}"/>
          </ac:spMkLst>
        </pc:spChg>
      </pc:sldChg>
      <pc:sldChg chg="new del">
        <pc:chgData name="Hiroshi Unno" userId="015ea76f-2ee3-4efa-93f1-b08b474b03a2" providerId="ADAL" clId="{F94B8512-3672-45FB-A0E4-C6AC7049B39D}" dt="2021-06-30T15:29:47.242" v="12359" actId="680"/>
        <pc:sldMkLst>
          <pc:docMk/>
          <pc:sldMk cId="4115726080" sldId="908"/>
        </pc:sldMkLst>
      </pc:sldChg>
      <pc:sldChg chg="addSp delSp modSp add mod addAnim delAnim modAnim modNotesTx">
        <pc:chgData name="Hiroshi Unno" userId="015ea76f-2ee3-4efa-93f1-b08b474b03a2" providerId="ADAL" clId="{F94B8512-3672-45FB-A0E4-C6AC7049B39D}" dt="2021-07-01T05:59:35.541" v="16938" actId="207"/>
        <pc:sldMkLst>
          <pc:docMk/>
          <pc:sldMk cId="2633905083" sldId="909"/>
        </pc:sldMkLst>
        <pc:spChg chg="mod">
          <ac:chgData name="Hiroshi Unno" userId="015ea76f-2ee3-4efa-93f1-b08b474b03a2" providerId="ADAL" clId="{F94B8512-3672-45FB-A0E4-C6AC7049B39D}" dt="2021-06-30T19:48:33.999" v="14781" actId="20577"/>
          <ac:spMkLst>
            <pc:docMk/>
            <pc:sldMk cId="2633905083" sldId="909"/>
            <ac:spMk id="2" creationId="{F10208E0-0706-4C70-B107-2958E9425151}"/>
          </ac:spMkLst>
        </pc:spChg>
        <pc:spChg chg="mod">
          <ac:chgData name="Hiroshi Unno" userId="015ea76f-2ee3-4efa-93f1-b08b474b03a2" providerId="ADAL" clId="{F94B8512-3672-45FB-A0E4-C6AC7049B39D}" dt="2021-07-01T03:50:32.424" v="14986" actId="6549"/>
          <ac:spMkLst>
            <pc:docMk/>
            <pc:sldMk cId="2633905083" sldId="909"/>
            <ac:spMk id="3" creationId="{7390AA9E-F4CF-46F9-81CF-23AAFB342479}"/>
          </ac:spMkLst>
        </pc:spChg>
        <pc:spChg chg="del mod">
          <ac:chgData name="Hiroshi Unno" userId="015ea76f-2ee3-4efa-93f1-b08b474b03a2" providerId="ADAL" clId="{F94B8512-3672-45FB-A0E4-C6AC7049B39D}" dt="2021-06-30T19:37:34.329" v="14502" actId="478"/>
          <ac:spMkLst>
            <pc:docMk/>
            <pc:sldMk cId="2633905083" sldId="909"/>
            <ac:spMk id="7" creationId="{39647348-BE32-4490-9840-74630033A77C}"/>
          </ac:spMkLst>
        </pc:spChg>
        <pc:spChg chg="del">
          <ac:chgData name="Hiroshi Unno" userId="015ea76f-2ee3-4efa-93f1-b08b474b03a2" providerId="ADAL" clId="{F94B8512-3672-45FB-A0E4-C6AC7049B39D}" dt="2021-06-30T18:39:51.526" v="13203" actId="478"/>
          <ac:spMkLst>
            <pc:docMk/>
            <pc:sldMk cId="2633905083" sldId="909"/>
            <ac:spMk id="8" creationId="{0C1F36EF-48E6-41D8-9129-340EAC8FD7D7}"/>
          </ac:spMkLst>
        </pc:spChg>
        <pc:spChg chg="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9" creationId="{067441F0-19EC-44C5-BE6D-D35BE9749BF1}"/>
          </ac:spMkLst>
        </pc:spChg>
        <pc:spChg chg="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10" creationId="{DE9F4EA2-EC0E-4928-8A7E-04B260E2ECDE}"/>
          </ac:spMkLst>
        </pc:spChg>
        <pc:spChg chg="del">
          <ac:chgData name="Hiroshi Unno" userId="015ea76f-2ee3-4efa-93f1-b08b474b03a2" providerId="ADAL" clId="{F94B8512-3672-45FB-A0E4-C6AC7049B39D}" dt="2021-06-30T19:53:32.272" v="14836" actId="478"/>
          <ac:spMkLst>
            <pc:docMk/>
            <pc:sldMk cId="2633905083" sldId="909"/>
            <ac:spMk id="11" creationId="{5B302426-96E4-442F-A5AE-6CD897723982}"/>
          </ac:spMkLst>
        </pc:spChg>
        <pc:spChg chg="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15" creationId="{BB70FA05-21C0-4D8D-B083-83FD73BC3740}"/>
          </ac:spMkLst>
        </pc:spChg>
        <pc:spChg chg="del">
          <ac:chgData name="Hiroshi Unno" userId="015ea76f-2ee3-4efa-93f1-b08b474b03a2" providerId="ADAL" clId="{F94B8512-3672-45FB-A0E4-C6AC7049B39D}" dt="2021-07-01T03:59:24.466" v="15028" actId="478"/>
          <ac:spMkLst>
            <pc:docMk/>
            <pc:sldMk cId="2633905083" sldId="909"/>
            <ac:spMk id="18" creationId="{6B9F1593-FB0F-45F2-992A-301CAB3E038E}"/>
          </ac:spMkLst>
        </pc:spChg>
        <pc:spChg chg="del">
          <ac:chgData name="Hiroshi Unno" userId="015ea76f-2ee3-4efa-93f1-b08b474b03a2" providerId="ADAL" clId="{F94B8512-3672-45FB-A0E4-C6AC7049B39D}" dt="2021-07-01T03:59:28.181" v="15029" actId="478"/>
          <ac:spMkLst>
            <pc:docMk/>
            <pc:sldMk cId="2633905083" sldId="909"/>
            <ac:spMk id="19" creationId="{74369C10-9CAD-4F70-BF38-6DD31B2B21D9}"/>
          </ac:spMkLst>
        </pc:spChg>
        <pc:spChg chg="del">
          <ac:chgData name="Hiroshi Unno" userId="015ea76f-2ee3-4efa-93f1-b08b474b03a2" providerId="ADAL" clId="{F94B8512-3672-45FB-A0E4-C6AC7049B39D}" dt="2021-07-01T03:59:29.934" v="15030" actId="478"/>
          <ac:spMkLst>
            <pc:docMk/>
            <pc:sldMk cId="2633905083" sldId="909"/>
            <ac:spMk id="20" creationId="{A51594AF-B6FB-4630-B6AB-97B79BFA0E71}"/>
          </ac:spMkLst>
        </pc:spChg>
        <pc:spChg chg="del">
          <ac:chgData name="Hiroshi Unno" userId="015ea76f-2ee3-4efa-93f1-b08b474b03a2" providerId="ADAL" clId="{F94B8512-3672-45FB-A0E4-C6AC7049B39D}" dt="2021-07-01T04:32:22.425" v="15362" actId="478"/>
          <ac:spMkLst>
            <pc:docMk/>
            <pc:sldMk cId="2633905083" sldId="909"/>
            <ac:spMk id="21" creationId="{60828059-6327-4473-8952-EF25A7B35F8A}"/>
          </ac:spMkLst>
        </pc:spChg>
        <pc:spChg chg="del mod ord">
          <ac:chgData name="Hiroshi Unno" userId="015ea76f-2ee3-4efa-93f1-b08b474b03a2" providerId="ADAL" clId="{F94B8512-3672-45FB-A0E4-C6AC7049B39D}" dt="2021-07-01T05:58:29.649" v="16934" actId="478"/>
          <ac:spMkLst>
            <pc:docMk/>
            <pc:sldMk cId="2633905083" sldId="909"/>
            <ac:spMk id="22" creationId="{80DAE1ED-E20A-47C4-AA01-3A2FA80A291C}"/>
          </ac:spMkLst>
        </pc:spChg>
        <pc:spChg chg="del">
          <ac:chgData name="Hiroshi Unno" userId="015ea76f-2ee3-4efa-93f1-b08b474b03a2" providerId="ADAL" clId="{F94B8512-3672-45FB-A0E4-C6AC7049B39D}" dt="2021-07-01T03:57:12.613" v="14992" actId="478"/>
          <ac:spMkLst>
            <pc:docMk/>
            <pc:sldMk cId="2633905083" sldId="909"/>
            <ac:spMk id="23" creationId="{C362F712-535C-4F71-B1F1-472CA3048937}"/>
          </ac:spMkLst>
        </pc:spChg>
        <pc:spChg chg="del">
          <ac:chgData name="Hiroshi Unno" userId="015ea76f-2ee3-4efa-93f1-b08b474b03a2" providerId="ADAL" clId="{F94B8512-3672-45FB-A0E4-C6AC7049B39D}" dt="2021-07-01T03:57:15.207" v="14993" actId="478"/>
          <ac:spMkLst>
            <pc:docMk/>
            <pc:sldMk cId="2633905083" sldId="909"/>
            <ac:spMk id="24" creationId="{73A1BF4D-64AB-4523-8E9B-508B3F8FABBB}"/>
          </ac:spMkLst>
        </pc:spChg>
        <pc:spChg chg="del">
          <ac:chgData name="Hiroshi Unno" userId="015ea76f-2ee3-4efa-93f1-b08b474b03a2" providerId="ADAL" clId="{F94B8512-3672-45FB-A0E4-C6AC7049B39D}" dt="2021-07-01T03:57:17.118" v="14994" actId="478"/>
          <ac:spMkLst>
            <pc:docMk/>
            <pc:sldMk cId="2633905083" sldId="909"/>
            <ac:spMk id="25" creationId="{16BC2052-80D8-463E-A5BF-B9014AD1FCE5}"/>
          </ac:spMkLst>
        </pc:spChg>
        <pc:spChg chg="add mod or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26" creationId="{966F7D6F-6302-460A-A6DF-8D9AB74601CD}"/>
          </ac:spMkLst>
        </pc:spChg>
        <pc:spChg chg="add del mod">
          <ac:chgData name="Hiroshi Unno" userId="015ea76f-2ee3-4efa-93f1-b08b474b03a2" providerId="ADAL" clId="{F94B8512-3672-45FB-A0E4-C6AC7049B39D}" dt="2021-07-01T03:44:38.887" v="14920" actId="478"/>
          <ac:spMkLst>
            <pc:docMk/>
            <pc:sldMk cId="2633905083" sldId="909"/>
            <ac:spMk id="27" creationId="{1188B587-ED1F-4E39-B7AC-C776F508410F}"/>
          </ac:spMkLst>
        </pc:spChg>
        <pc:spChg chg="add del mod">
          <ac:chgData name="Hiroshi Unno" userId="015ea76f-2ee3-4efa-93f1-b08b474b03a2" providerId="ADAL" clId="{F94B8512-3672-45FB-A0E4-C6AC7049B39D}" dt="2021-07-01T03:42:56.214" v="14900"/>
          <ac:spMkLst>
            <pc:docMk/>
            <pc:sldMk cId="2633905083" sldId="909"/>
            <ac:spMk id="28" creationId="{50CEDABD-8BCC-4420-B579-7C9C278051E0}"/>
          </ac:spMkLst>
        </pc:spChg>
        <pc:spChg chg="add del mod">
          <ac:chgData name="Hiroshi Unno" userId="015ea76f-2ee3-4efa-93f1-b08b474b03a2" providerId="ADAL" clId="{F94B8512-3672-45FB-A0E4-C6AC7049B39D}" dt="2021-07-01T03:42:56.214" v="14900"/>
          <ac:spMkLst>
            <pc:docMk/>
            <pc:sldMk cId="2633905083" sldId="909"/>
            <ac:spMk id="29" creationId="{CD236CA3-9C0D-4238-BB60-4366019E3F75}"/>
          </ac:spMkLst>
        </pc:spChg>
        <pc:spChg chg="add del mod">
          <ac:chgData name="Hiroshi Unno" userId="015ea76f-2ee3-4efa-93f1-b08b474b03a2" providerId="ADAL" clId="{F94B8512-3672-45FB-A0E4-C6AC7049B39D}" dt="2021-07-01T03:43:06.169" v="14902"/>
          <ac:spMkLst>
            <pc:docMk/>
            <pc:sldMk cId="2633905083" sldId="909"/>
            <ac:spMk id="30" creationId="{6A382CA0-6E5B-46D8-92B6-61C3D4D8573E}"/>
          </ac:spMkLst>
        </pc:spChg>
        <pc:spChg chg="add del mod">
          <ac:chgData name="Hiroshi Unno" userId="015ea76f-2ee3-4efa-93f1-b08b474b03a2" providerId="ADAL" clId="{F94B8512-3672-45FB-A0E4-C6AC7049B39D}" dt="2021-07-01T03:43:06.169" v="14902"/>
          <ac:spMkLst>
            <pc:docMk/>
            <pc:sldMk cId="2633905083" sldId="909"/>
            <ac:spMk id="31" creationId="{E48E68CB-F4E5-4A68-95A1-78E55D822E09}"/>
          </ac:spMkLst>
        </pc:spChg>
        <pc:spChg chg="add mod">
          <ac:chgData name="Hiroshi Unno" userId="015ea76f-2ee3-4efa-93f1-b08b474b03a2" providerId="ADAL" clId="{F94B8512-3672-45FB-A0E4-C6AC7049B39D}" dt="2021-07-01T05:58:44.209" v="16936" actId="14100"/>
          <ac:spMkLst>
            <pc:docMk/>
            <pc:sldMk cId="2633905083" sldId="909"/>
            <ac:spMk id="32" creationId="{8E4087A0-F04B-4074-A127-75EF911C7A7D}"/>
          </ac:spMkLst>
        </pc:spChg>
        <pc:spChg chg="add 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33" creationId="{8D92B7B8-C4FF-44ED-B593-692724DB7506}"/>
          </ac:spMkLst>
        </pc:spChg>
        <pc:spChg chg="add 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34" creationId="{1D0C7AF1-CF2D-4188-8B3C-83E4D0A6D86D}"/>
          </ac:spMkLst>
        </pc:spChg>
        <pc:spChg chg="add 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35" creationId="{AD581EF8-5BFA-4C7C-9F66-13D9D20BD86F}"/>
          </ac:spMkLst>
        </pc:spChg>
        <pc:spChg chg="add mod">
          <ac:chgData name="Hiroshi Unno" userId="015ea76f-2ee3-4efa-93f1-b08b474b03a2" providerId="ADAL" clId="{F94B8512-3672-45FB-A0E4-C6AC7049B39D}" dt="2021-07-01T04:48:58.236" v="15766" actId="1037"/>
          <ac:spMkLst>
            <pc:docMk/>
            <pc:sldMk cId="2633905083" sldId="909"/>
            <ac:spMk id="36" creationId="{968CD63D-7E1E-47F2-A3B3-E1CE005128A6}"/>
          </ac:spMkLst>
        </pc:spChg>
        <pc:spChg chg="add mod">
          <ac:chgData name="Hiroshi Unno" userId="015ea76f-2ee3-4efa-93f1-b08b474b03a2" providerId="ADAL" clId="{F94B8512-3672-45FB-A0E4-C6AC7049B39D}" dt="2021-07-01T05:58:46.912" v="16937" actId="20577"/>
          <ac:spMkLst>
            <pc:docMk/>
            <pc:sldMk cId="2633905083" sldId="909"/>
            <ac:spMk id="37" creationId="{C10BE244-426C-40C6-9451-FE8DE59B84AB}"/>
          </ac:spMkLst>
        </pc:spChg>
        <pc:spChg chg="add mod">
          <ac:chgData name="Hiroshi Unno" userId="015ea76f-2ee3-4efa-93f1-b08b474b03a2" providerId="ADAL" clId="{F94B8512-3672-45FB-A0E4-C6AC7049B39D}" dt="2021-07-01T05:39:58.953" v="16685" actId="14100"/>
          <ac:spMkLst>
            <pc:docMk/>
            <pc:sldMk cId="2633905083" sldId="909"/>
            <ac:spMk id="38" creationId="{831B5E61-B301-4FF0-873D-0B5704A3C9A0}"/>
          </ac:spMkLst>
        </pc:spChg>
        <pc:spChg chg="add mod">
          <ac:chgData name="Hiroshi Unno" userId="015ea76f-2ee3-4efa-93f1-b08b474b03a2" providerId="ADAL" clId="{F94B8512-3672-45FB-A0E4-C6AC7049B39D}" dt="2021-07-01T05:59:35.541" v="16938" actId="207"/>
          <ac:spMkLst>
            <pc:docMk/>
            <pc:sldMk cId="2633905083" sldId="909"/>
            <ac:spMk id="39" creationId="{7B0A5CEF-E97F-48DD-ACA6-E55D6409FB58}"/>
          </ac:spMkLst>
        </pc:spChg>
      </pc:sldChg>
      <pc:sldChg chg="add del">
        <pc:chgData name="Hiroshi Unno" userId="015ea76f-2ee3-4efa-93f1-b08b474b03a2" providerId="ADAL" clId="{F94B8512-3672-45FB-A0E4-C6AC7049B39D}" dt="2021-06-30T18:49:36.287" v="13397" actId="47"/>
        <pc:sldMkLst>
          <pc:docMk/>
          <pc:sldMk cId="2569135507" sldId="910"/>
        </pc:sldMkLst>
      </pc:sldChg>
      <pc:sldChg chg="addSp delSp modSp add mod delAnim modAnim">
        <pc:chgData name="Hiroshi Unno" userId="015ea76f-2ee3-4efa-93f1-b08b474b03a2" providerId="ADAL" clId="{F94B8512-3672-45FB-A0E4-C6AC7049B39D}" dt="2021-06-30T19:47:56.193" v="14761" actId="6549"/>
        <pc:sldMkLst>
          <pc:docMk/>
          <pc:sldMk cId="2379633989" sldId="911"/>
        </pc:sldMkLst>
        <pc:spChg chg="mod">
          <ac:chgData name="Hiroshi Unno" userId="015ea76f-2ee3-4efa-93f1-b08b474b03a2" providerId="ADAL" clId="{F94B8512-3672-45FB-A0E4-C6AC7049B39D}" dt="2021-06-30T18:51:07.549" v="13438" actId="20577"/>
          <ac:spMkLst>
            <pc:docMk/>
            <pc:sldMk cId="2379633989" sldId="911"/>
            <ac:spMk id="2" creationId="{3C1748B0-39D1-4CC0-A1DF-091F21B76A61}"/>
          </ac:spMkLst>
        </pc:spChg>
        <pc:spChg chg="del">
          <ac:chgData name="Hiroshi Unno" userId="015ea76f-2ee3-4efa-93f1-b08b474b03a2" providerId="ADAL" clId="{F94B8512-3672-45FB-A0E4-C6AC7049B39D}" dt="2021-06-30T19:06:18.815" v="13440" actId="478"/>
          <ac:spMkLst>
            <pc:docMk/>
            <pc:sldMk cId="2379633989" sldId="911"/>
            <ac:spMk id="3" creationId="{9E288810-9591-44F5-AACF-6548924ECE9B}"/>
          </ac:spMkLst>
        </pc:spChg>
        <pc:spChg chg="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4" creationId="{A938E7E3-7E5B-4B47-9B6A-9794257E8601}"/>
          </ac:spMkLst>
        </pc:spChg>
        <pc:spChg chg="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5" creationId="{D1812257-3E36-42E9-8EF8-444F46C7CA56}"/>
          </ac:spMkLst>
        </pc:spChg>
        <pc:spChg chg="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6" creationId="{53348477-B249-4667-BF03-731E2EAB5004}"/>
          </ac:spMkLst>
        </pc:spChg>
        <pc:spChg chg="mod">
          <ac:chgData name="Hiroshi Unno" userId="015ea76f-2ee3-4efa-93f1-b08b474b03a2" providerId="ADAL" clId="{F94B8512-3672-45FB-A0E4-C6AC7049B39D}" dt="2021-06-30T19:43:25.183" v="14667" actId="1035"/>
          <ac:spMkLst>
            <pc:docMk/>
            <pc:sldMk cId="2379633989" sldId="911"/>
            <ac:spMk id="7" creationId="{B55514A4-AD8C-4B85-B9D5-A443A69CC51E}"/>
          </ac:spMkLst>
        </pc:spChg>
        <pc:spChg chg="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8" creationId="{3238F4F2-30C5-4316-9A6B-8E8367C94D7A}"/>
          </ac:spMkLst>
        </pc:spChg>
        <pc:spChg chg="add del mod">
          <ac:chgData name="Hiroshi Unno" userId="015ea76f-2ee3-4efa-93f1-b08b474b03a2" providerId="ADAL" clId="{F94B8512-3672-45FB-A0E4-C6AC7049B39D}" dt="2021-06-30T19:06:21.336" v="13441" actId="478"/>
          <ac:spMkLst>
            <pc:docMk/>
            <pc:sldMk cId="2379633989" sldId="911"/>
            <ac:spMk id="10" creationId="{0AD79D04-E07E-4BED-A221-AC7F9FA118C6}"/>
          </ac:spMkLst>
        </pc:spChg>
        <pc:spChg chg="del">
          <ac:chgData name="Hiroshi Unno" userId="015ea76f-2ee3-4efa-93f1-b08b474b03a2" providerId="ADAL" clId="{F94B8512-3672-45FB-A0E4-C6AC7049B39D}" dt="2021-06-30T19:16:49.279" v="13860" actId="478"/>
          <ac:spMkLst>
            <pc:docMk/>
            <pc:sldMk cId="2379633989" sldId="911"/>
            <ac:spMk id="12" creationId="{40849DFD-9C3F-4885-A5EE-1132433BB93B}"/>
          </ac:spMkLst>
        </pc:spChg>
        <pc:spChg chg="add 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13" creationId="{3DAD6219-4CC3-4E07-97B1-0B9404BE609C}"/>
          </ac:spMkLst>
        </pc:spChg>
        <pc:spChg chg="add del mod">
          <ac:chgData name="Hiroshi Unno" userId="015ea76f-2ee3-4efa-93f1-b08b474b03a2" providerId="ADAL" clId="{F94B8512-3672-45FB-A0E4-C6AC7049B39D}" dt="2021-06-30T19:41:50.231" v="14533" actId="21"/>
          <ac:spMkLst>
            <pc:docMk/>
            <pc:sldMk cId="2379633989" sldId="911"/>
            <ac:spMk id="14" creationId="{58149F0F-B359-4383-A049-8D9C5811C553}"/>
          </ac:spMkLst>
        </pc:spChg>
        <pc:spChg chg="add mod">
          <ac:chgData name="Hiroshi Unno" userId="015ea76f-2ee3-4efa-93f1-b08b474b03a2" providerId="ADAL" clId="{F94B8512-3672-45FB-A0E4-C6AC7049B39D}" dt="2021-06-30T19:47:56.193" v="14761" actId="6549"/>
          <ac:spMkLst>
            <pc:docMk/>
            <pc:sldMk cId="2379633989" sldId="911"/>
            <ac:spMk id="15" creationId="{19F7C4D5-F038-4716-B9BA-72CC2A2208B8}"/>
          </ac:spMkLst>
        </pc:spChg>
        <pc:spChg chg="add 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16" creationId="{9B5DC891-41D0-40D5-BA23-78E0451119EB}"/>
          </ac:spMkLst>
        </pc:spChg>
        <pc:spChg chg="add del mod">
          <ac:chgData name="Hiroshi Unno" userId="015ea76f-2ee3-4efa-93f1-b08b474b03a2" providerId="ADAL" clId="{F94B8512-3672-45FB-A0E4-C6AC7049B39D}" dt="2021-06-30T19:44:35.584" v="14712"/>
          <ac:spMkLst>
            <pc:docMk/>
            <pc:sldMk cId="2379633989" sldId="911"/>
            <ac:spMk id="17" creationId="{46CF8409-5247-40D0-84A0-55BAD1918EA3}"/>
          </ac:spMkLst>
        </pc:spChg>
        <pc:spChg chg="add del mod">
          <ac:chgData name="Hiroshi Unno" userId="015ea76f-2ee3-4efa-93f1-b08b474b03a2" providerId="ADAL" clId="{F94B8512-3672-45FB-A0E4-C6AC7049B39D}" dt="2021-06-30T19:44:40.229" v="14714"/>
          <ac:spMkLst>
            <pc:docMk/>
            <pc:sldMk cId="2379633989" sldId="911"/>
            <ac:spMk id="18" creationId="{79FE5D10-8015-44B9-A571-062D8D3B7F01}"/>
          </ac:spMkLst>
        </pc:spChg>
        <pc:spChg chg="add del mod">
          <ac:chgData name="Hiroshi Unno" userId="015ea76f-2ee3-4efa-93f1-b08b474b03a2" providerId="ADAL" clId="{F94B8512-3672-45FB-A0E4-C6AC7049B39D}" dt="2021-06-30T19:44:44.989" v="14716"/>
          <ac:spMkLst>
            <pc:docMk/>
            <pc:sldMk cId="2379633989" sldId="911"/>
            <ac:spMk id="19" creationId="{6B5ECA2B-CF8F-43CB-9123-1D4716286114}"/>
          </ac:spMkLst>
        </pc:spChg>
        <pc:spChg chg="add mod">
          <ac:chgData name="Hiroshi Unno" userId="015ea76f-2ee3-4efa-93f1-b08b474b03a2" providerId="ADAL" clId="{F94B8512-3672-45FB-A0E4-C6AC7049B39D}" dt="2021-06-30T19:47:29.594" v="14757" actId="1076"/>
          <ac:spMkLst>
            <pc:docMk/>
            <pc:sldMk cId="2379633989" sldId="911"/>
            <ac:spMk id="20" creationId="{5FCEE49F-FB15-4B05-A5B7-5C7DBF334F44}"/>
          </ac:spMkLst>
        </pc:spChg>
      </pc:sldChg>
      <pc:sldChg chg="addSp delSp modSp add mod delAnim modAnim modNotesTx">
        <pc:chgData name="Hiroshi Unno" userId="015ea76f-2ee3-4efa-93f1-b08b474b03a2" providerId="ADAL" clId="{F94B8512-3672-45FB-A0E4-C6AC7049B39D}" dt="2021-07-01T06:27:11.480" v="17424" actId="14100"/>
        <pc:sldMkLst>
          <pc:docMk/>
          <pc:sldMk cId="746398467" sldId="912"/>
        </pc:sldMkLst>
        <pc:spChg chg="del">
          <ac:chgData name="Hiroshi Unno" userId="015ea76f-2ee3-4efa-93f1-b08b474b03a2" providerId="ADAL" clId="{F94B8512-3672-45FB-A0E4-C6AC7049B39D}" dt="2021-07-01T04:53:45.497" v="15783" actId="478"/>
          <ac:spMkLst>
            <pc:docMk/>
            <pc:sldMk cId="746398467" sldId="912"/>
            <ac:spMk id="2" creationId="{A127E6AC-B992-49A1-A044-7C6CC9458BD4}"/>
          </ac:spMkLst>
        </pc:spChg>
        <pc:spChg chg="mod">
          <ac:chgData name="Hiroshi Unno" userId="015ea76f-2ee3-4efa-93f1-b08b474b03a2" providerId="ADAL" clId="{F94B8512-3672-45FB-A0E4-C6AC7049B39D}" dt="2021-07-01T04:56:53.640" v="15870" actId="20577"/>
          <ac:spMkLst>
            <pc:docMk/>
            <pc:sldMk cId="746398467" sldId="912"/>
            <ac:spMk id="3" creationId="{3FC0438E-DD0A-45E5-B673-50A0A03F17CC}"/>
          </ac:spMkLst>
        </pc:spChg>
        <pc:spChg chg="mod">
          <ac:chgData name="Hiroshi Unno" userId="015ea76f-2ee3-4efa-93f1-b08b474b03a2" providerId="ADAL" clId="{F94B8512-3672-45FB-A0E4-C6AC7049B39D}" dt="2021-07-01T06:25:12.439" v="17386" actId="1035"/>
          <ac:spMkLst>
            <pc:docMk/>
            <pc:sldMk cId="746398467" sldId="912"/>
            <ac:spMk id="7" creationId="{9801CF20-9DCF-447F-AE0B-189AB344307E}"/>
          </ac:spMkLst>
        </pc:spChg>
        <pc:spChg chg="del">
          <ac:chgData name="Hiroshi Unno" userId="015ea76f-2ee3-4efa-93f1-b08b474b03a2" providerId="ADAL" clId="{F94B8512-3672-45FB-A0E4-C6AC7049B39D}" dt="2021-07-01T04:53:45.497" v="15783" actId="478"/>
          <ac:spMkLst>
            <pc:docMk/>
            <pc:sldMk cId="746398467" sldId="912"/>
            <ac:spMk id="31" creationId="{1BB150B1-BE55-455F-B78B-2F31FD7E421B}"/>
          </ac:spMkLst>
        </pc:spChg>
        <pc:spChg chg="del">
          <ac:chgData name="Hiroshi Unno" userId="015ea76f-2ee3-4efa-93f1-b08b474b03a2" providerId="ADAL" clId="{F94B8512-3672-45FB-A0E4-C6AC7049B39D}" dt="2021-07-01T04:53:45.497" v="15783" actId="478"/>
          <ac:spMkLst>
            <pc:docMk/>
            <pc:sldMk cId="746398467" sldId="912"/>
            <ac:spMk id="32" creationId="{0A0FC9C9-5341-4844-890C-887F7CF9E17B}"/>
          </ac:spMkLst>
        </pc:spChg>
        <pc:spChg chg="mod ord">
          <ac:chgData name="Hiroshi Unno" userId="015ea76f-2ee3-4efa-93f1-b08b474b03a2" providerId="ADAL" clId="{F94B8512-3672-45FB-A0E4-C6AC7049B39D}" dt="2021-07-01T06:25:19.852" v="17391" actId="1035"/>
          <ac:spMkLst>
            <pc:docMk/>
            <pc:sldMk cId="746398467" sldId="912"/>
            <ac:spMk id="33" creationId="{BD24D3D4-ED85-4EDA-B570-A0CCE9C36D8C}"/>
          </ac:spMkLst>
        </pc:spChg>
        <pc:spChg chg="mod">
          <ac:chgData name="Hiroshi Unno" userId="015ea76f-2ee3-4efa-93f1-b08b474b03a2" providerId="ADAL" clId="{F94B8512-3672-45FB-A0E4-C6AC7049B39D}" dt="2021-07-01T05:25:27.179" v="16463" actId="14100"/>
          <ac:spMkLst>
            <pc:docMk/>
            <pc:sldMk cId="746398467" sldId="912"/>
            <ac:spMk id="34" creationId="{CFECC5DE-E213-4805-9036-8A2AEC8B4C6E}"/>
          </ac:spMkLst>
        </pc:spChg>
        <pc:spChg chg="del">
          <ac:chgData name="Hiroshi Unno" userId="015ea76f-2ee3-4efa-93f1-b08b474b03a2" providerId="ADAL" clId="{F94B8512-3672-45FB-A0E4-C6AC7049B39D}" dt="2021-07-01T04:53:45.497" v="15783" actId="478"/>
          <ac:spMkLst>
            <pc:docMk/>
            <pc:sldMk cId="746398467" sldId="912"/>
            <ac:spMk id="35" creationId="{4613F3D1-3ACD-4882-8560-F583161531DC}"/>
          </ac:spMkLst>
        </pc:spChg>
        <pc:spChg chg="add mod">
          <ac:chgData name="Hiroshi Unno" userId="015ea76f-2ee3-4efa-93f1-b08b474b03a2" providerId="ADAL" clId="{F94B8512-3672-45FB-A0E4-C6AC7049B39D}" dt="2021-07-01T06:04:49.893" v="17029" actId="14100"/>
          <ac:spMkLst>
            <pc:docMk/>
            <pc:sldMk cId="746398467" sldId="912"/>
            <ac:spMk id="36" creationId="{AD70A7D4-480E-4D87-8542-B04F3CF0DF7E}"/>
          </ac:spMkLst>
        </pc:spChg>
        <pc:spChg chg="del">
          <ac:chgData name="Hiroshi Unno" userId="015ea76f-2ee3-4efa-93f1-b08b474b03a2" providerId="ADAL" clId="{F94B8512-3672-45FB-A0E4-C6AC7049B39D}" dt="2021-07-01T04:53:45.497" v="15783" actId="478"/>
          <ac:spMkLst>
            <pc:docMk/>
            <pc:sldMk cId="746398467" sldId="912"/>
            <ac:spMk id="37" creationId="{91280AA1-F391-4896-9703-8AF3995C4031}"/>
          </ac:spMkLst>
        </pc:spChg>
        <pc:spChg chg="add mod">
          <ac:chgData name="Hiroshi Unno" userId="015ea76f-2ee3-4efa-93f1-b08b474b03a2" providerId="ADAL" clId="{F94B8512-3672-45FB-A0E4-C6AC7049B39D}" dt="2021-07-01T06:00:54.997" v="16941" actId="20577"/>
          <ac:spMkLst>
            <pc:docMk/>
            <pc:sldMk cId="746398467" sldId="912"/>
            <ac:spMk id="38" creationId="{E32716EA-2923-4288-BFE5-AC105861D5F2}"/>
          </ac:spMkLst>
        </pc:spChg>
        <pc:spChg chg="add del mod">
          <ac:chgData name="Hiroshi Unno" userId="015ea76f-2ee3-4efa-93f1-b08b474b03a2" providerId="ADAL" clId="{F94B8512-3672-45FB-A0E4-C6AC7049B39D}" dt="2021-07-01T05:50:51.501" v="16883" actId="478"/>
          <ac:spMkLst>
            <pc:docMk/>
            <pc:sldMk cId="746398467" sldId="912"/>
            <ac:spMk id="39" creationId="{8CBCA85F-7650-4ED2-9414-B7BA575077B9}"/>
          </ac:spMkLst>
        </pc:spChg>
        <pc:spChg chg="add mod">
          <ac:chgData name="Hiroshi Unno" userId="015ea76f-2ee3-4efa-93f1-b08b474b03a2" providerId="ADAL" clId="{F94B8512-3672-45FB-A0E4-C6AC7049B39D}" dt="2021-07-01T06:03:10.325" v="17025" actId="20577"/>
          <ac:spMkLst>
            <pc:docMk/>
            <pc:sldMk cId="746398467" sldId="912"/>
            <ac:spMk id="40" creationId="{DF1FC878-0FE3-4428-B3B2-A3F493115552}"/>
          </ac:spMkLst>
        </pc:spChg>
        <pc:spChg chg="add mod">
          <ac:chgData name="Hiroshi Unno" userId="015ea76f-2ee3-4efa-93f1-b08b474b03a2" providerId="ADAL" clId="{F94B8512-3672-45FB-A0E4-C6AC7049B39D}" dt="2021-07-01T06:17:21.284" v="17186" actId="14100"/>
          <ac:spMkLst>
            <pc:docMk/>
            <pc:sldMk cId="746398467" sldId="912"/>
            <ac:spMk id="41" creationId="{866B020D-445E-45D2-BDD8-71EB36B338BB}"/>
          </ac:spMkLst>
        </pc:spChg>
        <pc:spChg chg="add mod">
          <ac:chgData name="Hiroshi Unno" userId="015ea76f-2ee3-4efa-93f1-b08b474b03a2" providerId="ADAL" clId="{F94B8512-3672-45FB-A0E4-C6AC7049B39D}" dt="2021-07-01T06:27:11.480" v="17424" actId="14100"/>
          <ac:spMkLst>
            <pc:docMk/>
            <pc:sldMk cId="746398467" sldId="912"/>
            <ac:spMk id="42" creationId="{069AEE82-FBE8-4A6F-86A4-CD2B79DCD408}"/>
          </ac:spMkLst>
        </pc:spChg>
        <pc:spChg chg="add mod">
          <ac:chgData name="Hiroshi Unno" userId="015ea76f-2ee3-4efa-93f1-b08b474b03a2" providerId="ADAL" clId="{F94B8512-3672-45FB-A0E4-C6AC7049B39D}" dt="2021-07-01T06:25:54.010" v="17392" actId="14100"/>
          <ac:spMkLst>
            <pc:docMk/>
            <pc:sldMk cId="746398467" sldId="912"/>
            <ac:spMk id="43" creationId="{472A9C03-C939-4E7C-9572-21B7439DB0F6}"/>
          </ac:spMkLst>
        </pc:spChg>
        <pc:cxnChg chg="mod">
          <ac:chgData name="Hiroshi Unno" userId="015ea76f-2ee3-4efa-93f1-b08b474b03a2" providerId="ADAL" clId="{F94B8512-3672-45FB-A0E4-C6AC7049B39D}" dt="2021-07-01T05:25:04.385" v="16412" actId="1076"/>
          <ac:cxnSpMkLst>
            <pc:docMk/>
            <pc:sldMk cId="746398467" sldId="912"/>
            <ac:cxnSpMk id="28" creationId="{B5D33791-3368-49BD-807A-2E1E736F312E}"/>
          </ac:cxnSpMkLst>
        </pc:cxnChg>
      </pc:sldChg>
      <pc:sldChg chg="delSp modSp add mod delAnim chgLayout">
        <pc:chgData name="Hiroshi Unno" userId="015ea76f-2ee3-4efa-93f1-b08b474b03a2" providerId="ADAL" clId="{F94B8512-3672-45FB-A0E4-C6AC7049B39D}" dt="2021-07-01T07:17:08.102" v="18208" actId="21"/>
        <pc:sldMkLst>
          <pc:docMk/>
          <pc:sldMk cId="665834613" sldId="913"/>
        </pc:sldMkLst>
        <pc:spChg chg="mod ord">
          <ac:chgData name="Hiroshi Unno" userId="015ea76f-2ee3-4efa-93f1-b08b474b03a2" providerId="ADAL" clId="{F94B8512-3672-45FB-A0E4-C6AC7049B39D}" dt="2021-07-01T07:00:05.032" v="17593" actId="14100"/>
          <ac:spMkLst>
            <pc:docMk/>
            <pc:sldMk cId="665834613" sldId="913"/>
            <ac:spMk id="2" creationId="{F10208E0-0706-4C70-B107-2958E9425151}"/>
          </ac:spMkLst>
        </pc:spChg>
        <pc:spChg chg="mod ord">
          <ac:chgData name="Hiroshi Unno" userId="015ea76f-2ee3-4efa-93f1-b08b474b03a2" providerId="ADAL" clId="{F94B8512-3672-45FB-A0E4-C6AC7049B39D}" dt="2021-07-01T07:17:08.102" v="18208" actId="21"/>
          <ac:spMkLst>
            <pc:docMk/>
            <pc:sldMk cId="665834613" sldId="913"/>
            <ac:spMk id="3" creationId="{7390AA9E-F4CF-46F9-81CF-23AAFB342479}"/>
          </ac:spMkLst>
        </pc:spChg>
        <pc:spChg chg="mod ord">
          <ac:chgData name="Hiroshi Unno" userId="015ea76f-2ee3-4efa-93f1-b08b474b03a2" providerId="ADAL" clId="{F94B8512-3672-45FB-A0E4-C6AC7049B39D}" dt="2021-07-01T06:59:55.586" v="17592" actId="700"/>
          <ac:spMkLst>
            <pc:docMk/>
            <pc:sldMk cId="665834613" sldId="913"/>
            <ac:spMk id="4" creationId="{010FF9C4-6DDB-4431-9180-8ACC9EFA08B4}"/>
          </ac:spMkLst>
        </pc:spChg>
        <pc:spChg chg="mod ord">
          <ac:chgData name="Hiroshi Unno" userId="015ea76f-2ee3-4efa-93f1-b08b474b03a2" providerId="ADAL" clId="{F94B8512-3672-45FB-A0E4-C6AC7049B39D}" dt="2021-07-01T06:59:55.586" v="17592" actId="700"/>
          <ac:spMkLst>
            <pc:docMk/>
            <pc:sldMk cId="665834613" sldId="913"/>
            <ac:spMk id="5" creationId="{6B8F6D69-9A20-4E43-B2A5-C8E2F2205649}"/>
          </ac:spMkLst>
        </pc:spChg>
        <pc:spChg chg="mod ord">
          <ac:chgData name="Hiroshi Unno" userId="015ea76f-2ee3-4efa-93f1-b08b474b03a2" providerId="ADAL" clId="{F94B8512-3672-45FB-A0E4-C6AC7049B39D}" dt="2021-07-01T06:59:55.586" v="17592" actId="700"/>
          <ac:spMkLst>
            <pc:docMk/>
            <pc:sldMk cId="665834613" sldId="913"/>
            <ac:spMk id="6" creationId="{FDEE1575-7D92-40AD-90FD-035AA267C65D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9" creationId="{067441F0-19EC-44C5-BE6D-D35BE9749BF1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10" creationId="{DE9F4EA2-EC0E-4928-8A7E-04B260E2ECDE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15" creationId="{BB70FA05-21C0-4D8D-B083-83FD73BC3740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26" creationId="{966F7D6F-6302-460A-A6DF-8D9AB74601CD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32" creationId="{8E4087A0-F04B-4074-A127-75EF911C7A7D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33" creationId="{8D92B7B8-C4FF-44ED-B593-692724DB7506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34" creationId="{1D0C7AF1-CF2D-4188-8B3C-83E4D0A6D86D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35" creationId="{AD581EF8-5BFA-4C7C-9F66-13D9D20BD86F}"/>
          </ac:spMkLst>
        </pc:spChg>
        <pc:spChg chg="del">
          <ac:chgData name="Hiroshi Unno" userId="015ea76f-2ee3-4efa-93f1-b08b474b03a2" providerId="ADAL" clId="{F94B8512-3672-45FB-A0E4-C6AC7049B39D}" dt="2021-07-01T06:59:34.269" v="17588" actId="478"/>
          <ac:spMkLst>
            <pc:docMk/>
            <pc:sldMk cId="665834613" sldId="913"/>
            <ac:spMk id="36" creationId="{968CD63D-7E1E-47F2-A3B3-E1CE005128A6}"/>
          </ac:spMkLst>
        </pc:spChg>
        <pc:spChg chg="del mod">
          <ac:chgData name="Hiroshi Unno" userId="015ea76f-2ee3-4efa-93f1-b08b474b03a2" providerId="ADAL" clId="{F94B8512-3672-45FB-A0E4-C6AC7049B39D}" dt="2021-07-01T06:59:43.232" v="17589" actId="478"/>
          <ac:spMkLst>
            <pc:docMk/>
            <pc:sldMk cId="665834613" sldId="913"/>
            <ac:spMk id="37" creationId="{C10BE244-426C-40C6-9451-FE8DE59B84AB}"/>
          </ac:spMkLst>
        </pc:spChg>
        <pc:spChg chg="del mod">
          <ac:chgData name="Hiroshi Unno" userId="015ea76f-2ee3-4efa-93f1-b08b474b03a2" providerId="ADAL" clId="{F94B8512-3672-45FB-A0E4-C6AC7049B39D}" dt="2021-07-01T06:59:47.852" v="17591" actId="478"/>
          <ac:spMkLst>
            <pc:docMk/>
            <pc:sldMk cId="665834613" sldId="913"/>
            <ac:spMk id="38" creationId="{831B5E61-B301-4FF0-873D-0B5704A3C9A0}"/>
          </ac:spMkLst>
        </pc:spChg>
        <pc:spChg chg="del mod">
          <ac:chgData name="Hiroshi Unno" userId="015ea76f-2ee3-4efa-93f1-b08b474b03a2" providerId="ADAL" clId="{F94B8512-3672-45FB-A0E4-C6AC7049B39D}" dt="2021-07-01T06:59:43.232" v="17589" actId="478"/>
          <ac:spMkLst>
            <pc:docMk/>
            <pc:sldMk cId="665834613" sldId="913"/>
            <ac:spMk id="39" creationId="{7B0A5CEF-E97F-48DD-ACA6-E55D6409FB58}"/>
          </ac:spMkLst>
        </pc:spChg>
      </pc:sldChg>
      <pc:sldChg chg="modSp add del mod">
        <pc:chgData name="Hiroshi Unno" userId="015ea76f-2ee3-4efa-93f1-b08b474b03a2" providerId="ADAL" clId="{F94B8512-3672-45FB-A0E4-C6AC7049B39D}" dt="2021-07-01T07:18:53.449" v="18215" actId="47"/>
        <pc:sldMkLst>
          <pc:docMk/>
          <pc:sldMk cId="2050396183" sldId="914"/>
        </pc:sldMkLst>
        <pc:spChg chg="mod">
          <ac:chgData name="Hiroshi Unno" userId="015ea76f-2ee3-4efa-93f1-b08b474b03a2" providerId="ADAL" clId="{F94B8512-3672-45FB-A0E4-C6AC7049B39D}" dt="2021-07-01T07:13:10.959" v="18202" actId="20577"/>
          <ac:spMkLst>
            <pc:docMk/>
            <pc:sldMk cId="2050396183" sldId="914"/>
            <ac:spMk id="2" creationId="{3C1748B0-39D1-4CC0-A1DF-091F21B76A61}"/>
          </ac:spMkLst>
        </pc:spChg>
      </pc:sldChg>
      <pc:sldChg chg="modSp add mod">
        <pc:chgData name="Hiroshi Unno" userId="015ea76f-2ee3-4efa-93f1-b08b474b03a2" providerId="ADAL" clId="{F94B8512-3672-45FB-A0E4-C6AC7049B39D}" dt="2021-07-01T07:34:20.600" v="18467" actId="20577"/>
        <pc:sldMkLst>
          <pc:docMk/>
          <pc:sldMk cId="1018745039" sldId="915"/>
        </pc:sldMkLst>
        <pc:spChg chg="mod">
          <ac:chgData name="Hiroshi Unno" userId="015ea76f-2ee3-4efa-93f1-b08b474b03a2" providerId="ADAL" clId="{F94B8512-3672-45FB-A0E4-C6AC7049B39D}" dt="2021-07-01T07:18:42.610" v="18214" actId="404"/>
          <ac:spMkLst>
            <pc:docMk/>
            <pc:sldMk cId="1018745039" sldId="915"/>
            <ac:spMk id="2" creationId="{3C1748B0-39D1-4CC0-A1DF-091F21B76A61}"/>
          </ac:spMkLst>
        </pc:spChg>
        <pc:spChg chg="mod">
          <ac:chgData name="Hiroshi Unno" userId="015ea76f-2ee3-4efa-93f1-b08b474b03a2" providerId="ADAL" clId="{F94B8512-3672-45FB-A0E4-C6AC7049B39D}" dt="2021-07-01T07:34:20.600" v="18467" actId="20577"/>
          <ac:spMkLst>
            <pc:docMk/>
            <pc:sldMk cId="1018745039" sldId="915"/>
            <ac:spMk id="3" creationId="{9E288810-9591-44F5-AACF-6548924ECE9B}"/>
          </ac:spMkLst>
        </pc:spChg>
        <pc:spChg chg="mod">
          <ac:chgData name="Hiroshi Unno" userId="015ea76f-2ee3-4efa-93f1-b08b474b03a2" providerId="ADAL" clId="{F94B8512-3672-45FB-A0E4-C6AC7049B39D}" dt="2021-07-01T07:33:38.944" v="18412" actId="20577"/>
          <ac:spMkLst>
            <pc:docMk/>
            <pc:sldMk cId="1018745039" sldId="915"/>
            <ac:spMk id="7" creationId="{B55514A4-AD8C-4B85-B9D5-A443A69CC51E}"/>
          </ac:spMkLst>
        </pc:spChg>
      </pc:sldChg>
    </pc:docChg>
  </pc:docChgLst>
  <pc:docChgLst>
    <pc:chgData name="Hiroshi Unno" userId="015ea76f-2ee3-4efa-93f1-b08b474b03a2" providerId="ADAL" clId="{D407FAB7-4BF2-42A4-BD63-FC4E516EB33A}"/>
    <pc:docChg chg="modSld">
      <pc:chgData name="Hiroshi Unno" userId="015ea76f-2ee3-4efa-93f1-b08b474b03a2" providerId="ADAL" clId="{D407FAB7-4BF2-42A4-BD63-FC4E516EB33A}" dt="2021-07-23T05:00:28.317" v="92" actId="20577"/>
      <pc:docMkLst>
        <pc:docMk/>
      </pc:docMkLst>
      <pc:sldChg chg="modSp mod modAnim">
        <pc:chgData name="Hiroshi Unno" userId="015ea76f-2ee3-4efa-93f1-b08b474b03a2" providerId="ADAL" clId="{D407FAB7-4BF2-42A4-BD63-FC4E516EB33A}" dt="2021-07-23T05:00:28.317" v="92" actId="20577"/>
        <pc:sldMkLst>
          <pc:docMk/>
          <pc:sldMk cId="1018745039" sldId="915"/>
        </pc:sldMkLst>
        <pc:spChg chg="mod">
          <ac:chgData name="Hiroshi Unno" userId="015ea76f-2ee3-4efa-93f1-b08b474b03a2" providerId="ADAL" clId="{D407FAB7-4BF2-42A4-BD63-FC4E516EB33A}" dt="2021-07-23T04:59:15.528" v="47" actId="20577"/>
          <ac:spMkLst>
            <pc:docMk/>
            <pc:sldMk cId="1018745039" sldId="915"/>
            <ac:spMk id="7" creationId="{B55514A4-AD8C-4B85-B9D5-A443A69CC51E}"/>
          </ac:spMkLst>
        </pc:spChg>
        <pc:spChg chg="mod">
          <ac:chgData name="Hiroshi Unno" userId="015ea76f-2ee3-4efa-93f1-b08b474b03a2" providerId="ADAL" clId="{D407FAB7-4BF2-42A4-BD63-FC4E516EB33A}" dt="2021-07-23T05:00:28.317" v="92" actId="20577"/>
          <ac:spMkLst>
            <pc:docMk/>
            <pc:sldMk cId="1018745039" sldId="915"/>
            <ac:spMk id="10" creationId="{05DD531C-4668-43AF-B2FD-A8563C6CBAA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F401B53-C26C-449F-896B-E48CD9B1B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8F6983-B5C4-49D9-90F2-9C255177D2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86FB0-86F1-48B8-9540-3DA87605C207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62DEBE-1874-4EF8-BA42-930FA0D6A8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1CB765-86DE-42D1-B80E-83C13D2073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CCEF0-12E4-40F5-B22D-AA42926C0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09664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BC3B1-3849-4459-813C-639C3B467DE6}" type="datetimeFigureOut">
              <a:rPr kumimoji="1" lang="ja-JP" altLang="en-US" smtClean="0"/>
              <a:t>2022/5/22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0F98C-30D5-495F-9217-612A3FAA5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03394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47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CC9FEF-C912-490F-BDA7-98458E2186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A2A63E3C-4D7D-4B1A-B2B5-2B5B03B7E8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278651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CC9FEF-C912-490F-BDA7-98458E2186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A2A63E3C-4D7D-4B1A-B2B5-2B5B03B7E8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82994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382538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569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174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473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CC9FEF-C912-490F-BDA7-98458E2186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A2A63E3C-4D7D-4B1A-B2B5-2B5B03B7E8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31526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1502590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2550982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CC9FEF-C912-490F-BDA7-98458E2186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A2A63E3C-4D7D-4B1A-B2B5-2B5B03B7E8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250588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58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2325233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104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949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033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587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484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707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133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79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i="0">
                    <a:latin typeface="Cambria Math" panose="02040503050406030204" pitchFamily="18" charset="0"/>
                  </a:rPr>
                  <a:t>𝑧_</a:t>
                </a:r>
                <a:r>
                  <a:rPr lang="en-US" altLang="ja-JP" sz="1200" b="0" i="0">
                    <a:latin typeface="Cambria Math" panose="02040503050406030204" pitchFamily="18" charset="0"/>
                  </a:rPr>
                  <a:t>2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⟸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altLang="ja-JP" sz="1200" b="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█(</a:t>
                </a:r>
                <a:r>
                  <a:rPr lang="en-US" altLang="ja-JP" sz="120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𝐼(𝑥_1,𝑦_1,𝑧_1,𝑥_2,𝑦_2,𝑧_2 )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∧@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𝑆𝑐ℎ_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2 (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𝑥_1,𝑦_1,𝑧_1,𝑥_2,𝑦_2,𝑧_2 ) ))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∧𝑧_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",</a:t>
                </a:r>
                <a:r>
                  <a:rPr lang="ja-JP" altLang="en-US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</a:t>
                </a: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229300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CC9FEF-C912-490F-BDA7-98458E2186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A2A63E3C-4D7D-4B1A-B2B5-2B5B03B7E8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2431098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345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200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328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altLang="ja-JP" sz="1800" b="0" i="0" u="none" strike="noStrike" baseline="0" dirty="0">
                  <a:latin typeface="SFRM100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i="0">
                    <a:latin typeface="Cambria Math" panose="02040503050406030204" pitchFamily="18" charset="0"/>
                  </a:rPr>
                  <a:t>𝑧_</a:t>
                </a:r>
                <a:r>
                  <a:rPr lang="en-US" altLang="ja-JP" sz="1200" b="0" i="0">
                    <a:latin typeface="Cambria Math" panose="02040503050406030204" pitchFamily="18" charset="0"/>
                  </a:rPr>
                  <a:t>2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⟸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altLang="ja-JP" sz="1200" b="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█(</a:t>
                </a:r>
                <a:r>
                  <a:rPr lang="en-US" altLang="ja-JP" sz="1200" i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𝐼(𝑥_1,𝑦_1,𝑧_1,𝑥_2,𝑦_2,𝑧_2 )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∧@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𝑆𝑐ℎ_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2 (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𝑥_1,𝑦_1,𝑧_1,𝑥_2,𝑦_2,𝑧_2 ) ))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∧𝑧_</a:t>
                </a:r>
                <a:r>
                  <a:rPr lang="en-US" altLang="ja-JP" sz="1200" b="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ja-JP" sz="1200" i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&gt;0</a:t>
                </a:r>
                <a:r>
                  <a:rPr lang="en-US" altLang="ja-JP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",</a:t>
                </a:r>
                <a:r>
                  <a:rPr lang="ja-JP" altLang="en-US" sz="1200" i="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"</a:t>
                </a: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41461564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402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791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373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664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7279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79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8F831-B5A7-4C02-97B4-6383111FF8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EAD0291-CBC3-44C6-8A88-DFA9F35E0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</p:spTree>
    <p:extLst>
      <p:ext uri="{BB962C8B-B14F-4D97-AF65-F5344CB8AC3E}">
        <p14:creationId xmlns:p14="http://schemas.microsoft.com/office/powerpoint/2010/main" val="20590160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9632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37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84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2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5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/>
                  <a:t>Example: </a:t>
                </a:r>
                <a:r>
                  <a:rPr lang="en-US" altLang="ja-JP" b="1" i="1" dirty="0">
                    <a:solidFill>
                      <a:srgbClr val="7030A0"/>
                    </a:solidFill>
                  </a:rPr>
                  <a:t>Non-termination verification </a:t>
                </a:r>
                <a:r>
                  <a:rPr lang="en-US" altLang="ja-JP" dirty="0"/>
                  <a:t>of deciding whether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there is</a:t>
                </a:r>
                <a:r>
                  <a:rPr lang="en-US" altLang="ja-JP" b="1" dirty="0"/>
                  <a:t> </a:t>
                </a:r>
                <a:r>
                  <a:rPr lang="en-US" altLang="ja-JP" dirty="0"/>
                  <a:t>an infinite execution of </a:t>
                </a:r>
                <a:r>
                  <a:rPr lang="en-US" altLang="ja-JP" b="1" i="0">
                    <a:latin typeface="Cambria Math" panose="02040503050406030204" pitchFamily="18" charset="0"/>
                  </a:rPr>
                  <a:t>𝑷</a:t>
                </a:r>
                <a:br>
                  <a:rPr lang="en-US" altLang="ja-JP" dirty="0"/>
                </a:br>
                <a:r>
                  <a:rPr lang="en-US" altLang="ja-JP" dirty="0"/>
                  <a:t>(cf. </a:t>
                </a:r>
                <a:r>
                  <a:rPr lang="en-US" altLang="ja-JP" b="1" i="1" dirty="0">
                    <a:solidFill>
                      <a:srgbClr val="7030A0"/>
                    </a:solidFill>
                  </a:rPr>
                  <a:t>termination verification </a:t>
                </a:r>
                <a:r>
                  <a:rPr lang="en-US" altLang="ja-JP" dirty="0"/>
                  <a:t>decides whether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all </a:t>
                </a:r>
                <a:r>
                  <a:rPr lang="en-US" altLang="ja-JP" dirty="0"/>
                  <a:t>execution of </a:t>
                </a:r>
                <a:r>
                  <a:rPr lang="en-US" altLang="ja-JP" b="1" i="0">
                    <a:latin typeface="Cambria Math" panose="02040503050406030204" pitchFamily="18" charset="0"/>
                  </a:rPr>
                  <a:t>𝑷</a:t>
                </a:r>
                <a:r>
                  <a:rPr lang="en-US" altLang="ja-JP" dirty="0"/>
                  <a:t> is finite)</a:t>
                </a: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57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ja-JP" altLang="en-US"/>
              <a:t>確率伝搬法による述語充足可能性判定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ja-JP" altLang="en-US"/>
              <a:t>柳　日向 </a:t>
            </a:r>
            <a:r>
              <a:rPr kumimoji="1" lang="en-US" altLang="ja-JP"/>
              <a:t>(</a:t>
            </a:r>
            <a:r>
              <a:rPr kumimoji="1" lang="ja-JP" altLang="en-US"/>
              <a:t>プログラム論理研究室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0F98C-30D5-495F-9217-612A3FAA514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33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2536"/>
            <a:ext cx="7772400" cy="206226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9713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4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99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60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59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52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81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32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76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30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99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77EC-FC69-4DB4-82CF-942099A630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1.png"/><Relationship Id="rId4" Type="http://schemas.openxmlformats.org/officeDocument/2006/relationships/image" Target="../media/image5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iroshi-unno/coa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4.png"/><Relationship Id="rId4" Type="http://schemas.openxmlformats.org/officeDocument/2006/relationships/image" Target="../media/image5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9" Type="http://schemas.openxmlformats.org/officeDocument/2006/relationships/image" Target="../media/image24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14" Type="http://schemas.openxmlformats.org/officeDocument/2006/relationships/image" Target="../media/image30.png"/><Relationship Id="rId9" Type="http://schemas.openxmlformats.org/officeDocument/2006/relationships/image" Target="../media/image2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28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3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iroshi-unno/coar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0.png"/><Relationship Id="rId4" Type="http://schemas.openxmlformats.org/officeDocument/2006/relationships/image" Target="../media/image49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0.png"/><Relationship Id="rId4" Type="http://schemas.openxmlformats.org/officeDocument/2006/relationships/image" Target="../media/image5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0.png"/><Relationship Id="rId4" Type="http://schemas.openxmlformats.org/officeDocument/2006/relationships/image" Target="../media/image5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iroshi-unno/coar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iroshi-unno/coa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iroshi-unno/coa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0C3481C-D894-462D-9976-35211692E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6736"/>
            <a:ext cx="7772400" cy="2062264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Constraint-based</a:t>
            </a:r>
            <a:br>
              <a:rPr kumimoji="1" lang="en-US" altLang="ja-JP" b="1" dirty="0"/>
            </a:br>
            <a:r>
              <a:rPr kumimoji="1" lang="en-US" altLang="ja-JP" b="1" dirty="0"/>
              <a:t>Relational Verification</a:t>
            </a:r>
            <a:endParaRPr kumimoji="1" lang="ja-JP" altLang="en-US" b="1" dirty="0"/>
          </a:p>
        </p:txBody>
      </p:sp>
      <p:sp>
        <p:nvSpPr>
          <p:cNvPr id="8" name="字幕 7">
            <a:extLst>
              <a:ext uri="{FF2B5EF4-FFF2-40B4-BE49-F238E27FC236}">
                <a16:creationId xmlns:a16="http://schemas.microsoft.com/office/drawing/2014/main" id="{12D24319-8CEB-4671-A5BE-CAB2D5B3C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076" y="3835502"/>
            <a:ext cx="7857847" cy="1655762"/>
          </a:xfrm>
        </p:spPr>
        <p:txBody>
          <a:bodyPr>
            <a:normAutofit/>
          </a:bodyPr>
          <a:lstStyle/>
          <a:p>
            <a:r>
              <a:rPr lang="en-US" altLang="ja-JP" b="1" u="sng" dirty="0"/>
              <a:t>Hiroshi Unno</a:t>
            </a:r>
            <a:r>
              <a:rPr lang="en-US" altLang="ja-JP" b="1" dirty="0"/>
              <a:t> </a:t>
            </a:r>
            <a:r>
              <a:rPr lang="en-US" altLang="ja-JP" sz="2800" b="1" dirty="0"/>
              <a:t>(University of Tsukuba)</a:t>
            </a:r>
          </a:p>
          <a:p>
            <a:br>
              <a:rPr lang="en-US" altLang="ja-JP" sz="2800" dirty="0"/>
            </a:br>
            <a:r>
              <a:rPr lang="en-US" altLang="ja-JP" sz="2800" dirty="0"/>
              <a:t>Joint work with </a:t>
            </a:r>
            <a:r>
              <a:rPr lang="en-US" altLang="ja-JP" sz="2800" dirty="0" err="1"/>
              <a:t>Tachio</a:t>
            </a:r>
            <a:r>
              <a:rPr lang="en-US" altLang="ja-JP" sz="2800" dirty="0"/>
              <a:t> Terauchi and Eric Koskinen</a:t>
            </a:r>
          </a:p>
        </p:txBody>
      </p:sp>
    </p:spTree>
    <p:extLst>
      <p:ext uri="{BB962C8B-B14F-4D97-AF65-F5344CB8AC3E}">
        <p14:creationId xmlns:p14="http://schemas.microsoft.com/office/powerpoint/2010/main" val="90164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四角形: 角を丸くする 21">
                <a:extLst>
                  <a:ext uri="{FF2B5EF4-FFF2-40B4-BE49-F238E27FC236}">
                    <a16:creationId xmlns:a16="http://schemas.microsoft.com/office/drawing/2014/main" id="{8669104F-5D2B-41BD-A914-CA15995812AE}"/>
                  </a:ext>
                </a:extLst>
              </p:cNvPr>
              <p:cNvSpPr/>
              <p:nvPr/>
            </p:nvSpPr>
            <p:spPr>
              <a:xfrm>
                <a:off x="701043" y="3351003"/>
                <a:ext cx="7741899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 err="1">
                    <a:solidFill>
                      <a:srgbClr val="FF0000"/>
                    </a:solidFill>
                  </a:rPr>
                  <a:t>pCSP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</a:t>
                </a:r>
                <a:r>
                  <a:rPr kumimoji="1" lang="en-US" altLang="ja-JP" sz="3200" b="1" i="1" dirty="0">
                    <a:solidFill>
                      <a:srgbClr val="FF0000"/>
                    </a:solidFill>
                  </a:rPr>
                  <a:t>Predicate Variables</a:t>
                </a:r>
              </a:p>
            </p:txBody>
          </p:sp>
        </mc:Choice>
        <mc:Fallback xmlns="">
          <p:sp>
            <p:nvSpPr>
              <p:cNvPr id="22" name="四角形: 角を丸くする 21">
                <a:extLst>
                  <a:ext uri="{FF2B5EF4-FFF2-40B4-BE49-F238E27FC236}">
                    <a16:creationId xmlns:a16="http://schemas.microsoft.com/office/drawing/2014/main" id="{8669104F-5D2B-41BD-A914-CA1599581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3" y="3351003"/>
                <a:ext cx="7741899" cy="654341"/>
              </a:xfrm>
              <a:prstGeom prst="roundRect">
                <a:avLst/>
              </a:prstGeom>
              <a:blipFill>
                <a:blip r:embed="rId3"/>
                <a:stretch>
                  <a:fillRect t="-11927" b="-174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4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34" y="214607"/>
            <a:ext cx="8637916" cy="1325563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Program Verification based on</a:t>
            </a:r>
            <a:br>
              <a:rPr kumimoji="1" lang="en-US" altLang="ja-JP" sz="3200" dirty="0"/>
            </a:br>
            <a:r>
              <a:rPr kumimoji="1" lang="en-US" altLang="ja-JP" sz="3200" dirty="0">
                <a:solidFill>
                  <a:srgbClr val="FF0000"/>
                </a:solidFill>
              </a:rPr>
              <a:t>Predicate Constraint Satisfaction </a:t>
            </a:r>
            <a:r>
              <a:rPr lang="en-US" altLang="ja-JP" sz="2400" dirty="0">
                <a:solidFill>
                  <a:prstClr val="black"/>
                </a:solidFill>
              </a:rPr>
              <a:t>[AAAI ’20]</a:t>
            </a:r>
            <a:endParaRPr kumimoji="1" lang="ja-JP" altLang="en-US" sz="4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5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47AA3FFC-6A2F-4F62-90D8-72CF58D0079E}"/>
              </a:ext>
            </a:extLst>
          </p:cNvPr>
          <p:cNvSpPr/>
          <p:nvPr/>
        </p:nvSpPr>
        <p:spPr>
          <a:xfrm>
            <a:off x="177739" y="2274378"/>
            <a:ext cx="3326005" cy="1043080"/>
          </a:xfrm>
          <a:prstGeom prst="wedgeRectCallout">
            <a:avLst>
              <a:gd name="adj1" fmla="val 60321"/>
              <a:gd name="adj2" fmla="val -3408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Applicable to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 (Finitely-) Branching-Time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Safety Verification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B27414-77CD-4AE5-BC2A-71E79609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0793CF5B-ABB3-433F-84C2-CBF6DD0BB944}"/>
              </a:ext>
            </a:extLst>
          </p:cNvPr>
          <p:cNvSpPr/>
          <p:nvPr/>
        </p:nvSpPr>
        <p:spPr>
          <a:xfrm>
            <a:off x="5527820" y="4146373"/>
            <a:ext cx="3616180" cy="562309"/>
          </a:xfrm>
          <a:prstGeom prst="wedgeRectCallout">
            <a:avLst>
              <a:gd name="adj1" fmla="val -55786"/>
              <a:gd name="adj2" fmla="val -2341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err="1"/>
              <a:t>PCSat</a:t>
            </a:r>
            <a:r>
              <a:rPr kumimoji="1" lang="en-US" altLang="ja-JP" sz="2400" dirty="0"/>
              <a:t> </a:t>
            </a:r>
            <a:r>
              <a:rPr kumimoji="1" lang="en-US" altLang="ja-JP" sz="2000" dirty="0"/>
              <a:t>[AAAI ’20, CAV ’20]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8886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5AEBD6-5A56-4229-BA3C-91A9EC78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chemeClr val="accent1"/>
                </a:solidFill>
              </a:rPr>
              <a:t>Linear-Time</a:t>
            </a:r>
            <a:r>
              <a:rPr lang="en-US" altLang="ja-JP" sz="3200" dirty="0"/>
              <a:t> vs. </a:t>
            </a:r>
            <a:r>
              <a:rPr lang="en-US" altLang="ja-JP" sz="3200" dirty="0">
                <a:solidFill>
                  <a:srgbClr val="FF0000"/>
                </a:solidFill>
              </a:rPr>
              <a:t>Branching-Time</a:t>
            </a:r>
            <a:r>
              <a:rPr lang="en-US" altLang="ja-JP" sz="3200" dirty="0"/>
              <a:t> Verification of Non-det. Programs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C0262C4-825D-491C-B7AA-2DD0F43CDF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9411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The target program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may exhibit non-determinism caused by user input, network comm., scheduling, …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r>
                  <a:rPr lang="en-US" altLang="ja-JP" b="1" i="1" dirty="0">
                    <a:solidFill>
                      <a:srgbClr val="0070C0"/>
                    </a:solidFill>
                  </a:rPr>
                  <a:t>Linear-time</a:t>
                </a:r>
                <a:r>
                  <a:rPr lang="en-US" altLang="ja-JP" dirty="0"/>
                  <a:t> verification concerns properties of</a:t>
                </a:r>
                <a:br>
                  <a:rPr lang="en-US" altLang="ja-JP" dirty="0"/>
                </a:br>
                <a:r>
                  <a:rPr lang="en-US" altLang="ja-JP" dirty="0"/>
                  <a:t>the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set of execution traces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of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altLang="ja-JP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b="1" i="1" dirty="0">
                    <a:solidFill>
                      <a:srgbClr val="0070C0"/>
                    </a:solidFill>
                  </a:rPr>
                  <a:t>Linear-time</a:t>
                </a:r>
                <a:r>
                  <a:rPr lang="en-US" altLang="ja-JP" dirty="0"/>
                  <a:t>: </a:t>
                </a:r>
                <a:r>
                  <a:rPr lang="en-US" altLang="ja-JP" b="1" i="1" dirty="0"/>
                  <a:t>any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/>
                  <a:t>execution of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ja-JP" dirty="0"/>
                  <a:t> satisfies the spec.?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b="1" i="1" dirty="0">
                    <a:solidFill>
                      <a:srgbClr val="0070C0"/>
                    </a:solidFill>
                  </a:rPr>
                  <a:t>Linear-time</a:t>
                </a:r>
                <a:r>
                  <a:rPr lang="en-US" altLang="ja-JP" dirty="0"/>
                  <a:t>: </a:t>
                </a:r>
                <a:r>
                  <a:rPr lang="en-US" altLang="ja-JP" b="1" i="1" dirty="0"/>
                  <a:t>some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/>
                  <a:t>execution of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ja-JP" dirty="0"/>
                  <a:t> satisfies the spec.?</a:t>
                </a:r>
                <a:endParaRPr lang="en-US" altLang="ja-JP" b="1" dirty="0"/>
              </a:p>
              <a:p>
                <a:r>
                  <a:rPr lang="en-US" altLang="ja-JP" b="1" i="1" dirty="0">
                    <a:solidFill>
                      <a:srgbClr val="FF0000"/>
                    </a:solidFill>
                  </a:rPr>
                  <a:t>Branching-time</a:t>
                </a:r>
                <a:r>
                  <a:rPr lang="en-US" altLang="ja-JP" dirty="0"/>
                  <a:t> verification concerns properties of the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computation tree</a:t>
                </a:r>
                <a:r>
                  <a:rPr lang="en-US" altLang="ja-JP" dirty="0"/>
                  <a:t> of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Subsumes both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linear-time</a:t>
                </a:r>
                <a:r>
                  <a:rPr lang="en-US" altLang="ja-JP" dirty="0"/>
                  <a:t> verification</a:t>
                </a:r>
              </a:p>
              <a:p>
                <a:pPr lvl="1"/>
                <a:r>
                  <a:rPr lang="en-US" altLang="ja-JP" dirty="0"/>
                  <a:t>Allows arbitrary alternation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C0262C4-825D-491C-B7AA-2DD0F43CDF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94110" cy="4351338"/>
              </a:xfrm>
              <a:blipFill>
                <a:blip r:embed="rId3"/>
                <a:stretch>
                  <a:fillRect l="-1355" t="-2241" r="-151" b="-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C3A0CC-41CA-4DAF-B712-1BBDEEAF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13DF68-8B92-43A3-ABC5-C94F3C5F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15CC88-12D9-4D74-A417-058FE6C9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20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449D-EF37-4563-8D6F-B2AE6FF0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err="1">
                <a:solidFill>
                  <a:srgbClr val="FF0000"/>
                </a:solidFill>
              </a:rPr>
              <a:t>pCSP</a:t>
            </a:r>
            <a:r>
              <a:rPr lang="en-US" altLang="ja-JP" sz="3600" dirty="0"/>
              <a:t>: Predicate Constraint Satisfaction Problem</a:t>
            </a:r>
            <a:r>
              <a:rPr lang="en-US" altLang="ja-JP" sz="1600" dirty="0">
                <a:solidFill>
                  <a:prstClr val="black"/>
                </a:solidFill>
              </a:rPr>
              <a:t> </a:t>
            </a:r>
            <a:r>
              <a:rPr lang="en-US" altLang="ja-JP" sz="2800" dirty="0">
                <a:solidFill>
                  <a:prstClr val="black"/>
                </a:solidFill>
              </a:rPr>
              <a:t>[AAAI ’20]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0562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Generalize CHCs </a:t>
                </a:r>
                <a:r>
                  <a:rPr lang="en-US" altLang="ja-JP" sz="2200" dirty="0">
                    <a:solidFill>
                      <a:prstClr val="black"/>
                    </a:solidFill>
                  </a:rPr>
                  <a:t>[</a:t>
                </a:r>
                <a:r>
                  <a:rPr lang="en-US" altLang="ja-JP" sz="2200" dirty="0" err="1">
                    <a:solidFill>
                      <a:prstClr val="black"/>
                    </a:solidFill>
                  </a:rPr>
                  <a:t>Bjørner</a:t>
                </a:r>
                <a:r>
                  <a:rPr lang="en-US" altLang="ja-JP" sz="2200" dirty="0">
                    <a:solidFill>
                      <a:prstClr val="black"/>
                    </a:solidFill>
                  </a:rPr>
                  <a:t>+ ’15]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with </a:t>
                </a:r>
                <a:r>
                  <a:rPr lang="en-US" altLang="ja-JP" b="1" i="1" dirty="0">
                    <a:solidFill>
                      <a:prstClr val="black"/>
                    </a:solidFill>
                  </a:rPr>
                  <a:t>non-Horn clauses </a:t>
                </a:r>
                <a:endParaRPr lang="en-US" altLang="ja-JP" dirty="0"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clauses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of the form: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ℓ+1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are predicate variables,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are sequences of terms of a 1</a:t>
                </a:r>
                <a:r>
                  <a:rPr lang="en-US" altLang="ja-JP" baseline="30000" dirty="0">
                    <a:cs typeface="Times New Roman" panose="02020603050405020304" pitchFamily="18" charset="0"/>
                  </a:rPr>
                  <a:t>st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-order theory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,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a formula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without predicate variables</a:t>
                </a:r>
              </a:p>
              <a:p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(modulo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) if there is an interpretation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of predicate variables such that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05625" cy="4351338"/>
              </a:xfrm>
              <a:blipFill>
                <a:blip r:embed="rId3"/>
                <a:stretch>
                  <a:fillRect l="-1101" t="-1120" r="-1834" b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12371-2259-4F4B-B24F-79C18B0F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22F1C-5D2D-40DB-897A-36E27469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/>
              <p:nvPr/>
            </p:nvSpPr>
            <p:spPr>
              <a:xfrm>
                <a:off x="786201" y="2693164"/>
                <a:ext cx="7571624" cy="1402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∨…∨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altLang="ja-JP" sz="4000" i="1" smtClean="0">
                          <a:latin typeface="Cambria Math" panose="02040503050406030204" pitchFamily="18" charset="0"/>
                        </a:rPr>
                        <m:t>⟸</m:t>
                      </m:r>
                    </m:oMath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ℓ+1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en-US" altLang="ja-JP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01" y="2693164"/>
                <a:ext cx="7571624" cy="1402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5B463FA-8DC4-4BDE-9E86-0FBDB724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6EC2468-B044-4898-A220-41E49F8A0B7F}"/>
              </a:ext>
            </a:extLst>
          </p:cNvPr>
          <p:cNvSpPr/>
          <p:nvPr/>
        </p:nvSpPr>
        <p:spPr>
          <a:xfrm>
            <a:off x="878101" y="2762191"/>
            <a:ext cx="4683061" cy="7061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吹き出し: 四角形 5">
                <a:extLst>
                  <a:ext uri="{FF2B5EF4-FFF2-40B4-BE49-F238E27FC236}">
                    <a16:creationId xmlns:a16="http://schemas.microsoft.com/office/drawing/2014/main" id="{A00F2194-EECC-4121-A2FC-E296FD076040}"/>
                  </a:ext>
                </a:extLst>
              </p:cNvPr>
              <p:cNvSpPr/>
              <p:nvPr/>
            </p:nvSpPr>
            <p:spPr>
              <a:xfrm>
                <a:off x="6457950" y="2260253"/>
                <a:ext cx="2568224" cy="941979"/>
              </a:xfrm>
              <a:prstGeom prst="wedgeRectCallout">
                <a:avLst>
                  <a:gd name="adj1" fmla="val -81401"/>
                  <a:gd name="adj2" fmla="val 18161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ja-JP" altLang="en-US" sz="2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𝓒</m:t>
                    </m:r>
                  </m:oMath>
                </a14:m>
                <a:r>
                  <a:rPr kumimoji="1" lang="en-US" altLang="ja-JP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is</a:t>
                </a:r>
                <a:r>
                  <a:rPr kumimoji="1" lang="en-US" altLang="ja-JP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CHCs</a:t>
                </a:r>
                <a:r>
                  <a:rPr kumimoji="1" lang="en-US" altLang="ja-JP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1" lang="en-US" altLang="ja-JP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ℓ≤1</m:t>
                    </m:r>
                  </m:oMath>
                </a14:m>
                <a:r>
                  <a:rPr kumimoji="1" lang="en-US" altLang="ja-JP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for all clause in </a:t>
                </a:r>
                <a14:m>
                  <m:oMath xmlns:m="http://schemas.openxmlformats.org/officeDocument/2006/math">
                    <m:r>
                      <a:rPr kumimoji="1" lang="ja-JP" alt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𝓒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吹き出し: 四角形 5">
                <a:extLst>
                  <a:ext uri="{FF2B5EF4-FFF2-40B4-BE49-F238E27FC236}">
                    <a16:creationId xmlns:a16="http://schemas.microsoft.com/office/drawing/2014/main" id="{A00F2194-EECC-4121-A2FC-E296FD076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260253"/>
                <a:ext cx="2568224" cy="941979"/>
              </a:xfrm>
              <a:prstGeom prst="wedgeRectCallout">
                <a:avLst>
                  <a:gd name="adj1" fmla="val -81401"/>
                  <a:gd name="adj2" fmla="val 18161"/>
                </a:avLst>
              </a:prstGeom>
              <a:blipFill>
                <a:blip r:embed="rId5"/>
                <a:stretch>
                  <a:fillRect t="-625" b="-1187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ローチャート: 処理 44">
            <a:extLst>
              <a:ext uri="{FF2B5EF4-FFF2-40B4-BE49-F238E27FC236}">
                <a16:creationId xmlns:a16="http://schemas.microsoft.com/office/drawing/2014/main" id="{8B404E04-396F-408F-BF42-998E1A97D597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41619B4B-EB72-49B5-9290-89DFC175D2C3}"/>
              </a:ext>
            </a:extLst>
          </p:cNvPr>
          <p:cNvSpPr/>
          <p:nvPr/>
        </p:nvSpPr>
        <p:spPr>
          <a:xfrm>
            <a:off x="-6351" y="1521233"/>
            <a:ext cx="914400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060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9190060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2388" y="2830587"/>
                <a:ext cx="3806487" cy="3494011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𝐫𝐞𝐚𝐝</m:t>
                      </m:r>
                      <m:r>
                        <m:rPr>
                          <m:lit/>
                        </m:rP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𝐛𝐨𝐨𝐥</m:t>
                      </m:r>
                      <m:sSup>
                        <m:sSupPr>
                          <m:ctrlP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  <m:r>
                        <a:rPr lang="en-US" altLang="ja-JP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𝐞𝐥𝐬𝐞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2388" y="2830587"/>
                <a:ext cx="3806487" cy="34940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CF8AD-DB5F-4FB1-8D67-E003FA16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B4EC34-27BC-45F7-8DBE-5CB61AEE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/>
              <p:nvPr/>
            </p:nvSpPr>
            <p:spPr>
              <a:xfrm>
                <a:off x="5178732" y="2580871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</a:rPr>
                  <a:t>If the initial state satisfies 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pre-condition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732" y="2580871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617" b="-484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吹き出し: 四角形 4">
            <a:extLst>
              <a:ext uri="{FF2B5EF4-FFF2-40B4-BE49-F238E27FC236}">
                <a16:creationId xmlns:a16="http://schemas.microsoft.com/office/drawing/2014/main" id="{20030B4F-D442-4DE5-BDBA-F9A497BF1F3D}"/>
              </a:ext>
            </a:extLst>
          </p:cNvPr>
          <p:cNvSpPr/>
          <p:nvPr/>
        </p:nvSpPr>
        <p:spPr>
          <a:xfrm>
            <a:off x="5621767" y="3836929"/>
            <a:ext cx="3421564" cy="965377"/>
          </a:xfrm>
          <a:custGeom>
            <a:avLst/>
            <a:gdLst>
              <a:gd name="connsiteX0" fmla="*/ 0 w 1714500"/>
              <a:gd name="connsiteY0" fmla="*/ 0 h 1018309"/>
              <a:gd name="connsiteX1" fmla="*/ 285750 w 1714500"/>
              <a:gd name="connsiteY1" fmla="*/ 0 h 1018309"/>
              <a:gd name="connsiteX2" fmla="*/ 285750 w 1714500"/>
              <a:gd name="connsiteY2" fmla="*/ 0 h 1018309"/>
              <a:gd name="connsiteX3" fmla="*/ 714375 w 1714500"/>
              <a:gd name="connsiteY3" fmla="*/ 0 h 1018309"/>
              <a:gd name="connsiteX4" fmla="*/ 1714500 w 1714500"/>
              <a:gd name="connsiteY4" fmla="*/ 0 h 1018309"/>
              <a:gd name="connsiteX5" fmla="*/ 1714500 w 1714500"/>
              <a:gd name="connsiteY5" fmla="*/ 169718 h 1018309"/>
              <a:gd name="connsiteX6" fmla="*/ 1714500 w 1714500"/>
              <a:gd name="connsiteY6" fmla="*/ 169718 h 1018309"/>
              <a:gd name="connsiteX7" fmla="*/ 1714500 w 1714500"/>
              <a:gd name="connsiteY7" fmla="*/ 424295 h 1018309"/>
              <a:gd name="connsiteX8" fmla="*/ 1714500 w 1714500"/>
              <a:gd name="connsiteY8" fmla="*/ 1018309 h 1018309"/>
              <a:gd name="connsiteX9" fmla="*/ 714375 w 1714500"/>
              <a:gd name="connsiteY9" fmla="*/ 1018309 h 1018309"/>
              <a:gd name="connsiteX10" fmla="*/ 285750 w 1714500"/>
              <a:gd name="connsiteY10" fmla="*/ 1018309 h 1018309"/>
              <a:gd name="connsiteX11" fmla="*/ 285750 w 1714500"/>
              <a:gd name="connsiteY11" fmla="*/ 1018309 h 1018309"/>
              <a:gd name="connsiteX12" fmla="*/ 0 w 1714500"/>
              <a:gd name="connsiteY12" fmla="*/ 1018309 h 1018309"/>
              <a:gd name="connsiteX13" fmla="*/ 0 w 1714500"/>
              <a:gd name="connsiteY13" fmla="*/ 424295 h 1018309"/>
              <a:gd name="connsiteX14" fmla="*/ -300038 w 1714500"/>
              <a:gd name="connsiteY14" fmla="*/ 314321 h 1018309"/>
              <a:gd name="connsiteX15" fmla="*/ 0 w 1714500"/>
              <a:gd name="connsiteY15" fmla="*/ 169718 h 1018309"/>
              <a:gd name="connsiteX16" fmla="*/ 0 w 1714500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169718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6217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39012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80576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522139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190501 w 1905001"/>
              <a:gd name="connsiteY0" fmla="*/ 0 h 1018309"/>
              <a:gd name="connsiteX1" fmla="*/ 476251 w 1905001"/>
              <a:gd name="connsiteY1" fmla="*/ 0 h 1018309"/>
              <a:gd name="connsiteX2" fmla="*/ 476251 w 1905001"/>
              <a:gd name="connsiteY2" fmla="*/ 0 h 1018309"/>
              <a:gd name="connsiteX3" fmla="*/ 904876 w 1905001"/>
              <a:gd name="connsiteY3" fmla="*/ 0 h 1018309"/>
              <a:gd name="connsiteX4" fmla="*/ 1905001 w 1905001"/>
              <a:gd name="connsiteY4" fmla="*/ 0 h 1018309"/>
              <a:gd name="connsiteX5" fmla="*/ 1905001 w 1905001"/>
              <a:gd name="connsiteY5" fmla="*/ 169718 h 1018309"/>
              <a:gd name="connsiteX6" fmla="*/ 1905001 w 1905001"/>
              <a:gd name="connsiteY6" fmla="*/ 169718 h 1018309"/>
              <a:gd name="connsiteX7" fmla="*/ 1905001 w 1905001"/>
              <a:gd name="connsiteY7" fmla="*/ 424295 h 1018309"/>
              <a:gd name="connsiteX8" fmla="*/ 1905001 w 1905001"/>
              <a:gd name="connsiteY8" fmla="*/ 1018309 h 1018309"/>
              <a:gd name="connsiteX9" fmla="*/ 904876 w 1905001"/>
              <a:gd name="connsiteY9" fmla="*/ 1018309 h 1018309"/>
              <a:gd name="connsiteX10" fmla="*/ 476251 w 1905001"/>
              <a:gd name="connsiteY10" fmla="*/ 1018309 h 1018309"/>
              <a:gd name="connsiteX11" fmla="*/ 476251 w 1905001"/>
              <a:gd name="connsiteY11" fmla="*/ 1018309 h 1018309"/>
              <a:gd name="connsiteX12" fmla="*/ 190501 w 1905001"/>
              <a:gd name="connsiteY12" fmla="*/ 1018309 h 1018309"/>
              <a:gd name="connsiteX13" fmla="*/ 190501 w 1905001"/>
              <a:gd name="connsiteY13" fmla="*/ 621722 h 1018309"/>
              <a:gd name="connsiteX14" fmla="*/ 0 w 1905001"/>
              <a:gd name="connsiteY14" fmla="*/ 563265 h 1018309"/>
              <a:gd name="connsiteX15" fmla="*/ 190501 w 1905001"/>
              <a:gd name="connsiteY15" fmla="*/ 419100 h 1018309"/>
              <a:gd name="connsiteX16" fmla="*/ 190501 w 1905001"/>
              <a:gd name="connsiteY16" fmla="*/ 0 h 1018309"/>
              <a:gd name="connsiteX0" fmla="*/ 180110 w 1894610"/>
              <a:gd name="connsiteY0" fmla="*/ 0 h 1018309"/>
              <a:gd name="connsiteX1" fmla="*/ 465860 w 1894610"/>
              <a:gd name="connsiteY1" fmla="*/ 0 h 1018309"/>
              <a:gd name="connsiteX2" fmla="*/ 465860 w 1894610"/>
              <a:gd name="connsiteY2" fmla="*/ 0 h 1018309"/>
              <a:gd name="connsiteX3" fmla="*/ 894485 w 1894610"/>
              <a:gd name="connsiteY3" fmla="*/ 0 h 1018309"/>
              <a:gd name="connsiteX4" fmla="*/ 1894610 w 1894610"/>
              <a:gd name="connsiteY4" fmla="*/ 0 h 1018309"/>
              <a:gd name="connsiteX5" fmla="*/ 1894610 w 1894610"/>
              <a:gd name="connsiteY5" fmla="*/ 169718 h 1018309"/>
              <a:gd name="connsiteX6" fmla="*/ 1894610 w 1894610"/>
              <a:gd name="connsiteY6" fmla="*/ 169718 h 1018309"/>
              <a:gd name="connsiteX7" fmla="*/ 1894610 w 1894610"/>
              <a:gd name="connsiteY7" fmla="*/ 424295 h 1018309"/>
              <a:gd name="connsiteX8" fmla="*/ 1894610 w 1894610"/>
              <a:gd name="connsiteY8" fmla="*/ 1018309 h 1018309"/>
              <a:gd name="connsiteX9" fmla="*/ 894485 w 1894610"/>
              <a:gd name="connsiteY9" fmla="*/ 1018309 h 1018309"/>
              <a:gd name="connsiteX10" fmla="*/ 465860 w 1894610"/>
              <a:gd name="connsiteY10" fmla="*/ 1018309 h 1018309"/>
              <a:gd name="connsiteX11" fmla="*/ 465860 w 1894610"/>
              <a:gd name="connsiteY11" fmla="*/ 1018309 h 1018309"/>
              <a:gd name="connsiteX12" fmla="*/ 180110 w 1894610"/>
              <a:gd name="connsiteY12" fmla="*/ 1018309 h 1018309"/>
              <a:gd name="connsiteX13" fmla="*/ 180110 w 1894610"/>
              <a:gd name="connsiteY13" fmla="*/ 621722 h 1018309"/>
              <a:gd name="connsiteX14" fmla="*/ 0 w 1894610"/>
              <a:gd name="connsiteY14" fmla="*/ 525714 h 1018309"/>
              <a:gd name="connsiteX15" fmla="*/ 180110 w 1894610"/>
              <a:gd name="connsiteY15" fmla="*/ 419100 h 1018309"/>
              <a:gd name="connsiteX16" fmla="*/ 180110 w 1894610"/>
              <a:gd name="connsiteY16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4610" h="1018309">
                <a:moveTo>
                  <a:pt x="180110" y="0"/>
                </a:moveTo>
                <a:lnTo>
                  <a:pt x="465860" y="0"/>
                </a:lnTo>
                <a:lnTo>
                  <a:pt x="465860" y="0"/>
                </a:lnTo>
                <a:lnTo>
                  <a:pt x="894485" y="0"/>
                </a:lnTo>
                <a:lnTo>
                  <a:pt x="1894610" y="0"/>
                </a:lnTo>
                <a:lnTo>
                  <a:pt x="1894610" y="169718"/>
                </a:lnTo>
                <a:lnTo>
                  <a:pt x="1894610" y="169718"/>
                </a:lnTo>
                <a:lnTo>
                  <a:pt x="1894610" y="424295"/>
                </a:lnTo>
                <a:lnTo>
                  <a:pt x="1894610" y="1018309"/>
                </a:lnTo>
                <a:lnTo>
                  <a:pt x="894485" y="1018309"/>
                </a:lnTo>
                <a:lnTo>
                  <a:pt x="465860" y="1018309"/>
                </a:lnTo>
                <a:lnTo>
                  <a:pt x="465860" y="1018309"/>
                </a:lnTo>
                <a:lnTo>
                  <a:pt x="180110" y="1018309"/>
                </a:lnTo>
                <a:lnTo>
                  <a:pt x="180110" y="621722"/>
                </a:lnTo>
                <a:lnTo>
                  <a:pt x="0" y="525714"/>
                </a:lnTo>
                <a:lnTo>
                  <a:pt x="180110" y="419100"/>
                </a:lnTo>
                <a:lnTo>
                  <a:pt x="18011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b="1" i="1" dirty="0">
                <a:solidFill>
                  <a:srgbClr val="FF0000"/>
                </a:solidFill>
              </a:rPr>
              <a:t>there is </a:t>
            </a:r>
            <a:r>
              <a:rPr lang="en-US" altLang="ja-JP" sz="2400" b="1" dirty="0">
                <a:solidFill>
                  <a:schemeClr val="tx1"/>
                </a:solidFill>
              </a:rPr>
              <a:t>an execution of the program such that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吹き出し: 四角形 4">
                <a:extLst>
                  <a:ext uri="{FF2B5EF4-FFF2-40B4-BE49-F238E27FC236}">
                    <a16:creationId xmlns:a16="http://schemas.microsoft.com/office/drawing/2014/main" id="{302CE521-30A2-42E1-A02F-A8D0D07A59FA}"/>
                  </a:ext>
                </a:extLst>
              </p:cNvPr>
              <p:cNvSpPr/>
              <p:nvPr/>
            </p:nvSpPr>
            <p:spPr>
              <a:xfrm>
                <a:off x="5195792" y="5125329"/>
                <a:ext cx="3847539" cy="1199269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419100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340362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47756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1569 w 1899834"/>
                  <a:gd name="connsiteY13" fmla="*/ 37827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185334 w 1903599"/>
                  <a:gd name="connsiteY13" fmla="*/ 378273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93182 w 1903599"/>
                  <a:gd name="connsiteY15" fmla="*/ 541158 h 1018309"/>
                  <a:gd name="connsiteX16" fmla="*/ 189099 w 1903599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34330 w 1936263"/>
                  <a:gd name="connsiteY13" fmla="*/ 690708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22081 w 1936263"/>
                  <a:gd name="connsiteY13" fmla="*/ 761006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9514 w 1919931"/>
                  <a:gd name="connsiteY15" fmla="*/ 541158 h 1018309"/>
                  <a:gd name="connsiteX16" fmla="*/ 205431 w 1919931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1348 w 1919931"/>
                  <a:gd name="connsiteY15" fmla="*/ 431805 h 1018309"/>
                  <a:gd name="connsiteX16" fmla="*/ 205431 w 191993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0518 w 1879101"/>
                  <a:gd name="connsiteY15" fmla="*/ 431805 h 1018309"/>
                  <a:gd name="connsiteX16" fmla="*/ 164601 w 187910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8684 w 1879101"/>
                  <a:gd name="connsiteY15" fmla="*/ 423995 h 1018309"/>
                  <a:gd name="connsiteX16" fmla="*/ 164601 w 1879101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9101" h="1018309">
                    <a:moveTo>
                      <a:pt x="164601" y="0"/>
                    </a:moveTo>
                    <a:lnTo>
                      <a:pt x="450351" y="0"/>
                    </a:lnTo>
                    <a:lnTo>
                      <a:pt x="450351" y="0"/>
                    </a:lnTo>
                    <a:lnTo>
                      <a:pt x="878976" y="0"/>
                    </a:lnTo>
                    <a:lnTo>
                      <a:pt x="1879101" y="0"/>
                    </a:lnTo>
                    <a:lnTo>
                      <a:pt x="1879101" y="169718"/>
                    </a:lnTo>
                    <a:lnTo>
                      <a:pt x="1879101" y="169718"/>
                    </a:lnTo>
                    <a:lnTo>
                      <a:pt x="1879101" y="424295"/>
                    </a:lnTo>
                    <a:lnTo>
                      <a:pt x="1879101" y="1018309"/>
                    </a:lnTo>
                    <a:lnTo>
                      <a:pt x="878976" y="1018309"/>
                    </a:lnTo>
                    <a:lnTo>
                      <a:pt x="450351" y="1018309"/>
                    </a:lnTo>
                    <a:lnTo>
                      <a:pt x="450351" y="1018309"/>
                    </a:lnTo>
                    <a:lnTo>
                      <a:pt x="164601" y="1018309"/>
                    </a:lnTo>
                    <a:lnTo>
                      <a:pt x="164919" y="761006"/>
                    </a:lnTo>
                    <a:lnTo>
                      <a:pt x="0" y="609158"/>
                    </a:lnTo>
                    <a:lnTo>
                      <a:pt x="168684" y="423995"/>
                    </a:lnTo>
                    <a:lnTo>
                      <a:pt x="164601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post-condition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altLang="ja-JP" sz="2400" b="1" dirty="0">
                    <a:solidFill>
                      <a:schemeClr val="tx1"/>
                    </a:solidFill>
                  </a:rPr>
                  <a:t> is satisfied when the while loop terminates </a:t>
                </a:r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吹き出し: 四角形 4">
                <a:extLst>
                  <a:ext uri="{FF2B5EF4-FFF2-40B4-BE49-F238E27FC236}">
                    <a16:creationId xmlns:a16="http://schemas.microsoft.com/office/drawing/2014/main" id="{302CE521-30A2-42E1-A02F-A8D0D07A5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792" y="5125329"/>
                <a:ext cx="3847539" cy="1199269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419100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340362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47756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1569 w 1899834"/>
                  <a:gd name="connsiteY13" fmla="*/ 37827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185334 w 1903599"/>
                  <a:gd name="connsiteY13" fmla="*/ 378273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93182 w 1903599"/>
                  <a:gd name="connsiteY15" fmla="*/ 541158 h 1018309"/>
                  <a:gd name="connsiteX16" fmla="*/ 189099 w 1903599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34330 w 1936263"/>
                  <a:gd name="connsiteY13" fmla="*/ 690708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22081 w 1936263"/>
                  <a:gd name="connsiteY13" fmla="*/ 761006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9514 w 1919931"/>
                  <a:gd name="connsiteY15" fmla="*/ 541158 h 1018309"/>
                  <a:gd name="connsiteX16" fmla="*/ 205431 w 1919931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1348 w 1919931"/>
                  <a:gd name="connsiteY15" fmla="*/ 431805 h 1018309"/>
                  <a:gd name="connsiteX16" fmla="*/ 205431 w 191993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0518 w 1879101"/>
                  <a:gd name="connsiteY15" fmla="*/ 431805 h 1018309"/>
                  <a:gd name="connsiteX16" fmla="*/ 164601 w 187910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8684 w 1879101"/>
                  <a:gd name="connsiteY15" fmla="*/ 423995 h 1018309"/>
                  <a:gd name="connsiteX16" fmla="*/ 164601 w 1879101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9101" h="1018309">
                    <a:moveTo>
                      <a:pt x="164601" y="0"/>
                    </a:moveTo>
                    <a:lnTo>
                      <a:pt x="450351" y="0"/>
                    </a:lnTo>
                    <a:lnTo>
                      <a:pt x="450351" y="0"/>
                    </a:lnTo>
                    <a:lnTo>
                      <a:pt x="878976" y="0"/>
                    </a:lnTo>
                    <a:lnTo>
                      <a:pt x="1879101" y="0"/>
                    </a:lnTo>
                    <a:lnTo>
                      <a:pt x="1879101" y="169718"/>
                    </a:lnTo>
                    <a:lnTo>
                      <a:pt x="1879101" y="169718"/>
                    </a:lnTo>
                    <a:lnTo>
                      <a:pt x="1879101" y="424295"/>
                    </a:lnTo>
                    <a:lnTo>
                      <a:pt x="1879101" y="1018309"/>
                    </a:lnTo>
                    <a:lnTo>
                      <a:pt x="878976" y="1018309"/>
                    </a:lnTo>
                    <a:lnTo>
                      <a:pt x="450351" y="1018309"/>
                    </a:lnTo>
                    <a:lnTo>
                      <a:pt x="450351" y="1018309"/>
                    </a:lnTo>
                    <a:lnTo>
                      <a:pt x="164601" y="1018309"/>
                    </a:lnTo>
                    <a:lnTo>
                      <a:pt x="164919" y="761006"/>
                    </a:lnTo>
                    <a:lnTo>
                      <a:pt x="0" y="609158"/>
                    </a:lnTo>
                    <a:lnTo>
                      <a:pt x="168684" y="423995"/>
                    </a:lnTo>
                    <a:lnTo>
                      <a:pt x="164601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980" b="-990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6B1A46B3-7530-46DD-882F-1F85632F24DD}"/>
              </a:ext>
            </a:extLst>
          </p:cNvPr>
          <p:cNvSpPr/>
          <p:nvPr/>
        </p:nvSpPr>
        <p:spPr>
          <a:xfrm>
            <a:off x="5073391" y="3402445"/>
            <a:ext cx="295842" cy="2139902"/>
          </a:xfrm>
          <a:prstGeom prst="rightBrace">
            <a:avLst>
              <a:gd name="adj1" fmla="val 45412"/>
              <a:gd name="adj2" fmla="val 429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AE4BAA7-53FA-4177-BBB0-7307FF824A49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Prog. &amp; Spec.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7AD102-F07B-44D4-B302-61BEE752F2E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5C0EB6-BBCE-4BBC-A03B-9D9A52EC60C1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9B34A933-93D2-4B49-9DC2-D73AE91FC33B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A778C6-410C-4735-A10F-C47D8D62C2FD}"/>
              </a:ext>
            </a:extLst>
          </p:cNvPr>
          <p:cNvSpPr txBox="1"/>
          <p:nvPr/>
        </p:nvSpPr>
        <p:spPr>
          <a:xfrm>
            <a:off x="2403955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Generation</a:t>
            </a:r>
            <a:endParaRPr kumimoji="1" lang="ja-JP" altLang="en-US" sz="2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CFF688-3AB7-44A1-9B20-1DD0506CDF1A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009DF805-7DBF-4DC2-BB84-00648B5BB584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8183CC-25E3-4E79-A291-9687DFBDE69A}"/>
              </a:ext>
            </a:extLst>
          </p:cNvPr>
          <p:cNvSpPr/>
          <p:nvPr/>
        </p:nvSpPr>
        <p:spPr>
          <a:xfrm>
            <a:off x="240324" y="2042709"/>
            <a:ext cx="476047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2400" b="1" dirty="0"/>
              <a:t>Example Program and </a:t>
            </a:r>
            <a:r>
              <a:rPr lang="en-US" altLang="ja-JP" sz="2400" b="1" dirty="0">
                <a:solidFill>
                  <a:srgbClr val="0070C0"/>
                </a:solidFill>
              </a:rPr>
              <a:t>Specification</a:t>
            </a:r>
            <a:r>
              <a:rPr lang="en-US" altLang="ja-JP" sz="2400" b="1" dirty="0"/>
              <a:t>:</a:t>
            </a: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5CB23357-4E84-4920-98D5-ECB9DD052E39}"/>
              </a:ext>
            </a:extLst>
          </p:cNvPr>
          <p:cNvSpPr/>
          <p:nvPr/>
        </p:nvSpPr>
        <p:spPr>
          <a:xfrm>
            <a:off x="324193" y="3709529"/>
            <a:ext cx="1476986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</a:rPr>
              <a:t>Non-det. branching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吹き出し: 四角形 42">
            <a:extLst>
              <a:ext uri="{FF2B5EF4-FFF2-40B4-BE49-F238E27FC236}">
                <a16:creationId xmlns:a16="http://schemas.microsoft.com/office/drawing/2014/main" id="{DC2F0426-CA99-4187-982A-474FBF2F18CC}"/>
              </a:ext>
            </a:extLst>
          </p:cNvPr>
          <p:cNvSpPr/>
          <p:nvPr/>
        </p:nvSpPr>
        <p:spPr>
          <a:xfrm flipH="1">
            <a:off x="2017823" y="5672191"/>
            <a:ext cx="1959920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   Contradiction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2" name="吹き出し: 四角形 42">
            <a:extLst>
              <a:ext uri="{FF2B5EF4-FFF2-40B4-BE49-F238E27FC236}">
                <a16:creationId xmlns:a16="http://schemas.microsoft.com/office/drawing/2014/main" id="{C8B3C239-AA8D-4C2C-85EB-1EEDB0027527}"/>
              </a:ext>
            </a:extLst>
          </p:cNvPr>
          <p:cNvSpPr/>
          <p:nvPr/>
        </p:nvSpPr>
        <p:spPr>
          <a:xfrm>
            <a:off x="0" y="2810075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Pre-condition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吹き出し: 四角形 42">
            <a:extLst>
              <a:ext uri="{FF2B5EF4-FFF2-40B4-BE49-F238E27FC236}">
                <a16:creationId xmlns:a16="http://schemas.microsoft.com/office/drawing/2014/main" id="{9338D487-A9D7-4C54-8EBD-FEC1EE62B03E}"/>
              </a:ext>
            </a:extLst>
          </p:cNvPr>
          <p:cNvSpPr/>
          <p:nvPr/>
        </p:nvSpPr>
        <p:spPr>
          <a:xfrm>
            <a:off x="0" y="5542347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Post-condition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112EFDB-469B-46A9-B837-F698D6D7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ローチャート: 処理 44">
            <a:extLst>
              <a:ext uri="{FF2B5EF4-FFF2-40B4-BE49-F238E27FC236}">
                <a16:creationId xmlns:a16="http://schemas.microsoft.com/office/drawing/2014/main" id="{8B404E04-396F-408F-BF42-998E1A97D597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41619B4B-EB72-49B5-9290-89DFC175D2C3}"/>
              </a:ext>
            </a:extLst>
          </p:cNvPr>
          <p:cNvSpPr/>
          <p:nvPr/>
        </p:nvSpPr>
        <p:spPr>
          <a:xfrm>
            <a:off x="-6351" y="1521233"/>
            <a:ext cx="914400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060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9190060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2388" y="2830587"/>
                <a:ext cx="3806487" cy="3494011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𝐫𝐞𝐚𝐝</m:t>
                      </m:r>
                      <m:r>
                        <m:rPr>
                          <m:lit/>
                        </m:rP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𝐛𝐨𝐨𝐥</m:t>
                      </m:r>
                      <m:sSup>
                        <m:sSupPr>
                          <m:ctrlP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  <m:r>
                        <a:rPr lang="en-US" altLang="ja-JP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𝐞𝐥𝐬𝐞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ja-JP" b="1" smtClean="0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2388" y="2830587"/>
                <a:ext cx="3806487" cy="34940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CF8AD-DB5F-4FB1-8D67-E003FA16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B4EC34-27BC-45F7-8DBE-5CB61AEE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/>
              <p:nvPr/>
            </p:nvSpPr>
            <p:spPr>
              <a:xfrm>
                <a:off x="5178732" y="2580871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</a:rPr>
                  <a:t>If the initial state satisfies 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pre-condition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732" y="2580871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617" b="-484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吹き出し: 四角形 4">
            <a:extLst>
              <a:ext uri="{FF2B5EF4-FFF2-40B4-BE49-F238E27FC236}">
                <a16:creationId xmlns:a16="http://schemas.microsoft.com/office/drawing/2014/main" id="{20030B4F-D442-4DE5-BDBA-F9A497BF1F3D}"/>
              </a:ext>
            </a:extLst>
          </p:cNvPr>
          <p:cNvSpPr/>
          <p:nvPr/>
        </p:nvSpPr>
        <p:spPr>
          <a:xfrm>
            <a:off x="5621767" y="3836929"/>
            <a:ext cx="3421564" cy="965377"/>
          </a:xfrm>
          <a:custGeom>
            <a:avLst/>
            <a:gdLst>
              <a:gd name="connsiteX0" fmla="*/ 0 w 1714500"/>
              <a:gd name="connsiteY0" fmla="*/ 0 h 1018309"/>
              <a:gd name="connsiteX1" fmla="*/ 285750 w 1714500"/>
              <a:gd name="connsiteY1" fmla="*/ 0 h 1018309"/>
              <a:gd name="connsiteX2" fmla="*/ 285750 w 1714500"/>
              <a:gd name="connsiteY2" fmla="*/ 0 h 1018309"/>
              <a:gd name="connsiteX3" fmla="*/ 714375 w 1714500"/>
              <a:gd name="connsiteY3" fmla="*/ 0 h 1018309"/>
              <a:gd name="connsiteX4" fmla="*/ 1714500 w 1714500"/>
              <a:gd name="connsiteY4" fmla="*/ 0 h 1018309"/>
              <a:gd name="connsiteX5" fmla="*/ 1714500 w 1714500"/>
              <a:gd name="connsiteY5" fmla="*/ 169718 h 1018309"/>
              <a:gd name="connsiteX6" fmla="*/ 1714500 w 1714500"/>
              <a:gd name="connsiteY6" fmla="*/ 169718 h 1018309"/>
              <a:gd name="connsiteX7" fmla="*/ 1714500 w 1714500"/>
              <a:gd name="connsiteY7" fmla="*/ 424295 h 1018309"/>
              <a:gd name="connsiteX8" fmla="*/ 1714500 w 1714500"/>
              <a:gd name="connsiteY8" fmla="*/ 1018309 h 1018309"/>
              <a:gd name="connsiteX9" fmla="*/ 714375 w 1714500"/>
              <a:gd name="connsiteY9" fmla="*/ 1018309 h 1018309"/>
              <a:gd name="connsiteX10" fmla="*/ 285750 w 1714500"/>
              <a:gd name="connsiteY10" fmla="*/ 1018309 h 1018309"/>
              <a:gd name="connsiteX11" fmla="*/ 285750 w 1714500"/>
              <a:gd name="connsiteY11" fmla="*/ 1018309 h 1018309"/>
              <a:gd name="connsiteX12" fmla="*/ 0 w 1714500"/>
              <a:gd name="connsiteY12" fmla="*/ 1018309 h 1018309"/>
              <a:gd name="connsiteX13" fmla="*/ 0 w 1714500"/>
              <a:gd name="connsiteY13" fmla="*/ 424295 h 1018309"/>
              <a:gd name="connsiteX14" fmla="*/ -300038 w 1714500"/>
              <a:gd name="connsiteY14" fmla="*/ 314321 h 1018309"/>
              <a:gd name="connsiteX15" fmla="*/ 0 w 1714500"/>
              <a:gd name="connsiteY15" fmla="*/ 169718 h 1018309"/>
              <a:gd name="connsiteX16" fmla="*/ 0 w 1714500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169718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6217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39012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80576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522139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190501 w 1905001"/>
              <a:gd name="connsiteY0" fmla="*/ 0 h 1018309"/>
              <a:gd name="connsiteX1" fmla="*/ 476251 w 1905001"/>
              <a:gd name="connsiteY1" fmla="*/ 0 h 1018309"/>
              <a:gd name="connsiteX2" fmla="*/ 476251 w 1905001"/>
              <a:gd name="connsiteY2" fmla="*/ 0 h 1018309"/>
              <a:gd name="connsiteX3" fmla="*/ 904876 w 1905001"/>
              <a:gd name="connsiteY3" fmla="*/ 0 h 1018309"/>
              <a:gd name="connsiteX4" fmla="*/ 1905001 w 1905001"/>
              <a:gd name="connsiteY4" fmla="*/ 0 h 1018309"/>
              <a:gd name="connsiteX5" fmla="*/ 1905001 w 1905001"/>
              <a:gd name="connsiteY5" fmla="*/ 169718 h 1018309"/>
              <a:gd name="connsiteX6" fmla="*/ 1905001 w 1905001"/>
              <a:gd name="connsiteY6" fmla="*/ 169718 h 1018309"/>
              <a:gd name="connsiteX7" fmla="*/ 1905001 w 1905001"/>
              <a:gd name="connsiteY7" fmla="*/ 424295 h 1018309"/>
              <a:gd name="connsiteX8" fmla="*/ 1905001 w 1905001"/>
              <a:gd name="connsiteY8" fmla="*/ 1018309 h 1018309"/>
              <a:gd name="connsiteX9" fmla="*/ 904876 w 1905001"/>
              <a:gd name="connsiteY9" fmla="*/ 1018309 h 1018309"/>
              <a:gd name="connsiteX10" fmla="*/ 476251 w 1905001"/>
              <a:gd name="connsiteY10" fmla="*/ 1018309 h 1018309"/>
              <a:gd name="connsiteX11" fmla="*/ 476251 w 1905001"/>
              <a:gd name="connsiteY11" fmla="*/ 1018309 h 1018309"/>
              <a:gd name="connsiteX12" fmla="*/ 190501 w 1905001"/>
              <a:gd name="connsiteY12" fmla="*/ 1018309 h 1018309"/>
              <a:gd name="connsiteX13" fmla="*/ 190501 w 1905001"/>
              <a:gd name="connsiteY13" fmla="*/ 621722 h 1018309"/>
              <a:gd name="connsiteX14" fmla="*/ 0 w 1905001"/>
              <a:gd name="connsiteY14" fmla="*/ 563265 h 1018309"/>
              <a:gd name="connsiteX15" fmla="*/ 190501 w 1905001"/>
              <a:gd name="connsiteY15" fmla="*/ 419100 h 1018309"/>
              <a:gd name="connsiteX16" fmla="*/ 190501 w 1905001"/>
              <a:gd name="connsiteY16" fmla="*/ 0 h 1018309"/>
              <a:gd name="connsiteX0" fmla="*/ 180110 w 1894610"/>
              <a:gd name="connsiteY0" fmla="*/ 0 h 1018309"/>
              <a:gd name="connsiteX1" fmla="*/ 465860 w 1894610"/>
              <a:gd name="connsiteY1" fmla="*/ 0 h 1018309"/>
              <a:gd name="connsiteX2" fmla="*/ 465860 w 1894610"/>
              <a:gd name="connsiteY2" fmla="*/ 0 h 1018309"/>
              <a:gd name="connsiteX3" fmla="*/ 894485 w 1894610"/>
              <a:gd name="connsiteY3" fmla="*/ 0 h 1018309"/>
              <a:gd name="connsiteX4" fmla="*/ 1894610 w 1894610"/>
              <a:gd name="connsiteY4" fmla="*/ 0 h 1018309"/>
              <a:gd name="connsiteX5" fmla="*/ 1894610 w 1894610"/>
              <a:gd name="connsiteY5" fmla="*/ 169718 h 1018309"/>
              <a:gd name="connsiteX6" fmla="*/ 1894610 w 1894610"/>
              <a:gd name="connsiteY6" fmla="*/ 169718 h 1018309"/>
              <a:gd name="connsiteX7" fmla="*/ 1894610 w 1894610"/>
              <a:gd name="connsiteY7" fmla="*/ 424295 h 1018309"/>
              <a:gd name="connsiteX8" fmla="*/ 1894610 w 1894610"/>
              <a:gd name="connsiteY8" fmla="*/ 1018309 h 1018309"/>
              <a:gd name="connsiteX9" fmla="*/ 894485 w 1894610"/>
              <a:gd name="connsiteY9" fmla="*/ 1018309 h 1018309"/>
              <a:gd name="connsiteX10" fmla="*/ 465860 w 1894610"/>
              <a:gd name="connsiteY10" fmla="*/ 1018309 h 1018309"/>
              <a:gd name="connsiteX11" fmla="*/ 465860 w 1894610"/>
              <a:gd name="connsiteY11" fmla="*/ 1018309 h 1018309"/>
              <a:gd name="connsiteX12" fmla="*/ 180110 w 1894610"/>
              <a:gd name="connsiteY12" fmla="*/ 1018309 h 1018309"/>
              <a:gd name="connsiteX13" fmla="*/ 180110 w 1894610"/>
              <a:gd name="connsiteY13" fmla="*/ 621722 h 1018309"/>
              <a:gd name="connsiteX14" fmla="*/ 0 w 1894610"/>
              <a:gd name="connsiteY14" fmla="*/ 525714 h 1018309"/>
              <a:gd name="connsiteX15" fmla="*/ 180110 w 1894610"/>
              <a:gd name="connsiteY15" fmla="*/ 419100 h 1018309"/>
              <a:gd name="connsiteX16" fmla="*/ 180110 w 1894610"/>
              <a:gd name="connsiteY16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4610" h="1018309">
                <a:moveTo>
                  <a:pt x="180110" y="0"/>
                </a:moveTo>
                <a:lnTo>
                  <a:pt x="465860" y="0"/>
                </a:lnTo>
                <a:lnTo>
                  <a:pt x="465860" y="0"/>
                </a:lnTo>
                <a:lnTo>
                  <a:pt x="894485" y="0"/>
                </a:lnTo>
                <a:lnTo>
                  <a:pt x="1894610" y="0"/>
                </a:lnTo>
                <a:lnTo>
                  <a:pt x="1894610" y="169718"/>
                </a:lnTo>
                <a:lnTo>
                  <a:pt x="1894610" y="169718"/>
                </a:lnTo>
                <a:lnTo>
                  <a:pt x="1894610" y="424295"/>
                </a:lnTo>
                <a:lnTo>
                  <a:pt x="1894610" y="1018309"/>
                </a:lnTo>
                <a:lnTo>
                  <a:pt x="894485" y="1018309"/>
                </a:lnTo>
                <a:lnTo>
                  <a:pt x="465860" y="1018309"/>
                </a:lnTo>
                <a:lnTo>
                  <a:pt x="465860" y="1018309"/>
                </a:lnTo>
                <a:lnTo>
                  <a:pt x="180110" y="1018309"/>
                </a:lnTo>
                <a:lnTo>
                  <a:pt x="180110" y="621722"/>
                </a:lnTo>
                <a:lnTo>
                  <a:pt x="0" y="525714"/>
                </a:lnTo>
                <a:lnTo>
                  <a:pt x="180110" y="419100"/>
                </a:lnTo>
                <a:lnTo>
                  <a:pt x="18011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b="1" i="1" dirty="0">
                <a:solidFill>
                  <a:srgbClr val="FF0000"/>
                </a:solidFill>
              </a:rPr>
              <a:t>there is </a:t>
            </a:r>
            <a:r>
              <a:rPr lang="en-US" altLang="ja-JP" sz="2400" b="1" dirty="0">
                <a:solidFill>
                  <a:schemeClr val="tx1"/>
                </a:solidFill>
              </a:rPr>
              <a:t>an execution of the program such that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吹き出し: 四角形 4">
            <a:extLst>
              <a:ext uri="{FF2B5EF4-FFF2-40B4-BE49-F238E27FC236}">
                <a16:creationId xmlns:a16="http://schemas.microsoft.com/office/drawing/2014/main" id="{302CE521-30A2-42E1-A02F-A8D0D07A59FA}"/>
              </a:ext>
            </a:extLst>
          </p:cNvPr>
          <p:cNvSpPr/>
          <p:nvPr/>
        </p:nvSpPr>
        <p:spPr>
          <a:xfrm>
            <a:off x="5164273" y="5230200"/>
            <a:ext cx="3847539" cy="965377"/>
          </a:xfrm>
          <a:custGeom>
            <a:avLst/>
            <a:gdLst>
              <a:gd name="connsiteX0" fmla="*/ 0 w 1714500"/>
              <a:gd name="connsiteY0" fmla="*/ 0 h 1018309"/>
              <a:gd name="connsiteX1" fmla="*/ 285750 w 1714500"/>
              <a:gd name="connsiteY1" fmla="*/ 0 h 1018309"/>
              <a:gd name="connsiteX2" fmla="*/ 285750 w 1714500"/>
              <a:gd name="connsiteY2" fmla="*/ 0 h 1018309"/>
              <a:gd name="connsiteX3" fmla="*/ 714375 w 1714500"/>
              <a:gd name="connsiteY3" fmla="*/ 0 h 1018309"/>
              <a:gd name="connsiteX4" fmla="*/ 1714500 w 1714500"/>
              <a:gd name="connsiteY4" fmla="*/ 0 h 1018309"/>
              <a:gd name="connsiteX5" fmla="*/ 1714500 w 1714500"/>
              <a:gd name="connsiteY5" fmla="*/ 169718 h 1018309"/>
              <a:gd name="connsiteX6" fmla="*/ 1714500 w 1714500"/>
              <a:gd name="connsiteY6" fmla="*/ 169718 h 1018309"/>
              <a:gd name="connsiteX7" fmla="*/ 1714500 w 1714500"/>
              <a:gd name="connsiteY7" fmla="*/ 424295 h 1018309"/>
              <a:gd name="connsiteX8" fmla="*/ 1714500 w 1714500"/>
              <a:gd name="connsiteY8" fmla="*/ 1018309 h 1018309"/>
              <a:gd name="connsiteX9" fmla="*/ 714375 w 1714500"/>
              <a:gd name="connsiteY9" fmla="*/ 1018309 h 1018309"/>
              <a:gd name="connsiteX10" fmla="*/ 285750 w 1714500"/>
              <a:gd name="connsiteY10" fmla="*/ 1018309 h 1018309"/>
              <a:gd name="connsiteX11" fmla="*/ 285750 w 1714500"/>
              <a:gd name="connsiteY11" fmla="*/ 1018309 h 1018309"/>
              <a:gd name="connsiteX12" fmla="*/ 0 w 1714500"/>
              <a:gd name="connsiteY12" fmla="*/ 1018309 h 1018309"/>
              <a:gd name="connsiteX13" fmla="*/ 0 w 1714500"/>
              <a:gd name="connsiteY13" fmla="*/ 424295 h 1018309"/>
              <a:gd name="connsiteX14" fmla="*/ -300038 w 1714500"/>
              <a:gd name="connsiteY14" fmla="*/ 314321 h 1018309"/>
              <a:gd name="connsiteX15" fmla="*/ 0 w 1714500"/>
              <a:gd name="connsiteY15" fmla="*/ 169718 h 1018309"/>
              <a:gd name="connsiteX16" fmla="*/ 0 w 1714500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169718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6217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39012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80576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522139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190501 w 1905001"/>
              <a:gd name="connsiteY0" fmla="*/ 0 h 1018309"/>
              <a:gd name="connsiteX1" fmla="*/ 476251 w 1905001"/>
              <a:gd name="connsiteY1" fmla="*/ 0 h 1018309"/>
              <a:gd name="connsiteX2" fmla="*/ 476251 w 1905001"/>
              <a:gd name="connsiteY2" fmla="*/ 0 h 1018309"/>
              <a:gd name="connsiteX3" fmla="*/ 904876 w 1905001"/>
              <a:gd name="connsiteY3" fmla="*/ 0 h 1018309"/>
              <a:gd name="connsiteX4" fmla="*/ 1905001 w 1905001"/>
              <a:gd name="connsiteY4" fmla="*/ 0 h 1018309"/>
              <a:gd name="connsiteX5" fmla="*/ 1905001 w 1905001"/>
              <a:gd name="connsiteY5" fmla="*/ 169718 h 1018309"/>
              <a:gd name="connsiteX6" fmla="*/ 1905001 w 1905001"/>
              <a:gd name="connsiteY6" fmla="*/ 169718 h 1018309"/>
              <a:gd name="connsiteX7" fmla="*/ 1905001 w 1905001"/>
              <a:gd name="connsiteY7" fmla="*/ 424295 h 1018309"/>
              <a:gd name="connsiteX8" fmla="*/ 1905001 w 1905001"/>
              <a:gd name="connsiteY8" fmla="*/ 1018309 h 1018309"/>
              <a:gd name="connsiteX9" fmla="*/ 904876 w 1905001"/>
              <a:gd name="connsiteY9" fmla="*/ 1018309 h 1018309"/>
              <a:gd name="connsiteX10" fmla="*/ 476251 w 1905001"/>
              <a:gd name="connsiteY10" fmla="*/ 1018309 h 1018309"/>
              <a:gd name="connsiteX11" fmla="*/ 476251 w 1905001"/>
              <a:gd name="connsiteY11" fmla="*/ 1018309 h 1018309"/>
              <a:gd name="connsiteX12" fmla="*/ 190501 w 1905001"/>
              <a:gd name="connsiteY12" fmla="*/ 1018309 h 1018309"/>
              <a:gd name="connsiteX13" fmla="*/ 190501 w 1905001"/>
              <a:gd name="connsiteY13" fmla="*/ 621722 h 1018309"/>
              <a:gd name="connsiteX14" fmla="*/ 0 w 1905001"/>
              <a:gd name="connsiteY14" fmla="*/ 563265 h 1018309"/>
              <a:gd name="connsiteX15" fmla="*/ 190501 w 1905001"/>
              <a:gd name="connsiteY15" fmla="*/ 419100 h 1018309"/>
              <a:gd name="connsiteX16" fmla="*/ 190501 w 1905001"/>
              <a:gd name="connsiteY16" fmla="*/ 0 h 1018309"/>
              <a:gd name="connsiteX0" fmla="*/ 180110 w 1894610"/>
              <a:gd name="connsiteY0" fmla="*/ 0 h 1018309"/>
              <a:gd name="connsiteX1" fmla="*/ 465860 w 1894610"/>
              <a:gd name="connsiteY1" fmla="*/ 0 h 1018309"/>
              <a:gd name="connsiteX2" fmla="*/ 465860 w 1894610"/>
              <a:gd name="connsiteY2" fmla="*/ 0 h 1018309"/>
              <a:gd name="connsiteX3" fmla="*/ 894485 w 1894610"/>
              <a:gd name="connsiteY3" fmla="*/ 0 h 1018309"/>
              <a:gd name="connsiteX4" fmla="*/ 1894610 w 1894610"/>
              <a:gd name="connsiteY4" fmla="*/ 0 h 1018309"/>
              <a:gd name="connsiteX5" fmla="*/ 1894610 w 1894610"/>
              <a:gd name="connsiteY5" fmla="*/ 169718 h 1018309"/>
              <a:gd name="connsiteX6" fmla="*/ 1894610 w 1894610"/>
              <a:gd name="connsiteY6" fmla="*/ 169718 h 1018309"/>
              <a:gd name="connsiteX7" fmla="*/ 1894610 w 1894610"/>
              <a:gd name="connsiteY7" fmla="*/ 424295 h 1018309"/>
              <a:gd name="connsiteX8" fmla="*/ 1894610 w 1894610"/>
              <a:gd name="connsiteY8" fmla="*/ 1018309 h 1018309"/>
              <a:gd name="connsiteX9" fmla="*/ 894485 w 1894610"/>
              <a:gd name="connsiteY9" fmla="*/ 1018309 h 1018309"/>
              <a:gd name="connsiteX10" fmla="*/ 465860 w 1894610"/>
              <a:gd name="connsiteY10" fmla="*/ 1018309 h 1018309"/>
              <a:gd name="connsiteX11" fmla="*/ 465860 w 1894610"/>
              <a:gd name="connsiteY11" fmla="*/ 1018309 h 1018309"/>
              <a:gd name="connsiteX12" fmla="*/ 180110 w 1894610"/>
              <a:gd name="connsiteY12" fmla="*/ 1018309 h 1018309"/>
              <a:gd name="connsiteX13" fmla="*/ 180110 w 1894610"/>
              <a:gd name="connsiteY13" fmla="*/ 621722 h 1018309"/>
              <a:gd name="connsiteX14" fmla="*/ 0 w 1894610"/>
              <a:gd name="connsiteY14" fmla="*/ 525714 h 1018309"/>
              <a:gd name="connsiteX15" fmla="*/ 180110 w 1894610"/>
              <a:gd name="connsiteY15" fmla="*/ 419100 h 1018309"/>
              <a:gd name="connsiteX16" fmla="*/ 180110 w 1894610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621722 h 1018309"/>
              <a:gd name="connsiteX14" fmla="*/ 0 w 1899834"/>
              <a:gd name="connsiteY14" fmla="*/ 358397 h 1018309"/>
              <a:gd name="connsiteX15" fmla="*/ 185334 w 1899834"/>
              <a:gd name="connsiteY15" fmla="*/ 419100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621722 h 1018309"/>
              <a:gd name="connsiteX14" fmla="*/ 0 w 1899834"/>
              <a:gd name="connsiteY14" fmla="*/ 358397 h 1018309"/>
              <a:gd name="connsiteX15" fmla="*/ 185334 w 1899834"/>
              <a:gd name="connsiteY15" fmla="*/ 340362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621722 h 1018309"/>
              <a:gd name="connsiteX14" fmla="*/ 0 w 1899834"/>
              <a:gd name="connsiteY14" fmla="*/ 358397 h 1018309"/>
              <a:gd name="connsiteX15" fmla="*/ 185334 w 1899834"/>
              <a:gd name="connsiteY15" fmla="*/ 22225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562669 h 1018309"/>
              <a:gd name="connsiteX14" fmla="*/ 0 w 1899834"/>
              <a:gd name="connsiteY14" fmla="*/ 358397 h 1018309"/>
              <a:gd name="connsiteX15" fmla="*/ 185334 w 1899834"/>
              <a:gd name="connsiteY15" fmla="*/ 22225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562669 h 1018309"/>
              <a:gd name="connsiteX14" fmla="*/ 0 w 1899834"/>
              <a:gd name="connsiteY14" fmla="*/ 358397 h 1018309"/>
              <a:gd name="connsiteX15" fmla="*/ 185334 w 1899834"/>
              <a:gd name="connsiteY15" fmla="*/ 15842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477563 h 1018309"/>
              <a:gd name="connsiteX14" fmla="*/ 0 w 1899834"/>
              <a:gd name="connsiteY14" fmla="*/ 358397 h 1018309"/>
              <a:gd name="connsiteX15" fmla="*/ 185334 w 1899834"/>
              <a:gd name="connsiteY15" fmla="*/ 15842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1569 w 1899834"/>
              <a:gd name="connsiteY13" fmla="*/ 378273 h 1018309"/>
              <a:gd name="connsiteX14" fmla="*/ 0 w 1899834"/>
              <a:gd name="connsiteY14" fmla="*/ 358397 h 1018309"/>
              <a:gd name="connsiteX15" fmla="*/ 185334 w 1899834"/>
              <a:gd name="connsiteY15" fmla="*/ 158425 h 1018309"/>
              <a:gd name="connsiteX16" fmla="*/ 185334 w 1899834"/>
              <a:gd name="connsiteY16" fmla="*/ 0 h 1018309"/>
              <a:gd name="connsiteX0" fmla="*/ 189099 w 1903599"/>
              <a:gd name="connsiteY0" fmla="*/ 0 h 1018309"/>
              <a:gd name="connsiteX1" fmla="*/ 474849 w 1903599"/>
              <a:gd name="connsiteY1" fmla="*/ 0 h 1018309"/>
              <a:gd name="connsiteX2" fmla="*/ 474849 w 1903599"/>
              <a:gd name="connsiteY2" fmla="*/ 0 h 1018309"/>
              <a:gd name="connsiteX3" fmla="*/ 903474 w 1903599"/>
              <a:gd name="connsiteY3" fmla="*/ 0 h 1018309"/>
              <a:gd name="connsiteX4" fmla="*/ 1903599 w 1903599"/>
              <a:gd name="connsiteY4" fmla="*/ 0 h 1018309"/>
              <a:gd name="connsiteX5" fmla="*/ 1903599 w 1903599"/>
              <a:gd name="connsiteY5" fmla="*/ 169718 h 1018309"/>
              <a:gd name="connsiteX6" fmla="*/ 1903599 w 1903599"/>
              <a:gd name="connsiteY6" fmla="*/ 169718 h 1018309"/>
              <a:gd name="connsiteX7" fmla="*/ 1903599 w 1903599"/>
              <a:gd name="connsiteY7" fmla="*/ 424295 h 1018309"/>
              <a:gd name="connsiteX8" fmla="*/ 1903599 w 1903599"/>
              <a:gd name="connsiteY8" fmla="*/ 1018309 h 1018309"/>
              <a:gd name="connsiteX9" fmla="*/ 903474 w 1903599"/>
              <a:gd name="connsiteY9" fmla="*/ 1018309 h 1018309"/>
              <a:gd name="connsiteX10" fmla="*/ 474849 w 1903599"/>
              <a:gd name="connsiteY10" fmla="*/ 1018309 h 1018309"/>
              <a:gd name="connsiteX11" fmla="*/ 474849 w 1903599"/>
              <a:gd name="connsiteY11" fmla="*/ 1018309 h 1018309"/>
              <a:gd name="connsiteX12" fmla="*/ 189099 w 1903599"/>
              <a:gd name="connsiteY12" fmla="*/ 1018309 h 1018309"/>
              <a:gd name="connsiteX13" fmla="*/ 185334 w 1903599"/>
              <a:gd name="connsiteY13" fmla="*/ 378273 h 1018309"/>
              <a:gd name="connsiteX14" fmla="*/ 0 w 1903599"/>
              <a:gd name="connsiteY14" fmla="*/ 273291 h 1018309"/>
              <a:gd name="connsiteX15" fmla="*/ 189099 w 1903599"/>
              <a:gd name="connsiteY15" fmla="*/ 158425 h 1018309"/>
              <a:gd name="connsiteX16" fmla="*/ 189099 w 1903599"/>
              <a:gd name="connsiteY16" fmla="*/ 0 h 1018309"/>
              <a:gd name="connsiteX0" fmla="*/ 189099 w 1903599"/>
              <a:gd name="connsiteY0" fmla="*/ 0 h 1018309"/>
              <a:gd name="connsiteX1" fmla="*/ 474849 w 1903599"/>
              <a:gd name="connsiteY1" fmla="*/ 0 h 1018309"/>
              <a:gd name="connsiteX2" fmla="*/ 474849 w 1903599"/>
              <a:gd name="connsiteY2" fmla="*/ 0 h 1018309"/>
              <a:gd name="connsiteX3" fmla="*/ 903474 w 1903599"/>
              <a:gd name="connsiteY3" fmla="*/ 0 h 1018309"/>
              <a:gd name="connsiteX4" fmla="*/ 1903599 w 1903599"/>
              <a:gd name="connsiteY4" fmla="*/ 0 h 1018309"/>
              <a:gd name="connsiteX5" fmla="*/ 1903599 w 1903599"/>
              <a:gd name="connsiteY5" fmla="*/ 169718 h 1018309"/>
              <a:gd name="connsiteX6" fmla="*/ 1903599 w 1903599"/>
              <a:gd name="connsiteY6" fmla="*/ 169718 h 1018309"/>
              <a:gd name="connsiteX7" fmla="*/ 1903599 w 1903599"/>
              <a:gd name="connsiteY7" fmla="*/ 424295 h 1018309"/>
              <a:gd name="connsiteX8" fmla="*/ 1903599 w 1903599"/>
              <a:gd name="connsiteY8" fmla="*/ 1018309 h 1018309"/>
              <a:gd name="connsiteX9" fmla="*/ 903474 w 1903599"/>
              <a:gd name="connsiteY9" fmla="*/ 1018309 h 1018309"/>
              <a:gd name="connsiteX10" fmla="*/ 474849 w 1903599"/>
              <a:gd name="connsiteY10" fmla="*/ 1018309 h 1018309"/>
              <a:gd name="connsiteX11" fmla="*/ 474849 w 1903599"/>
              <a:gd name="connsiteY11" fmla="*/ 1018309 h 1018309"/>
              <a:gd name="connsiteX12" fmla="*/ 189099 w 1903599"/>
              <a:gd name="connsiteY12" fmla="*/ 1018309 h 1018309"/>
              <a:gd name="connsiteX13" fmla="*/ 201666 w 1903599"/>
              <a:gd name="connsiteY13" fmla="*/ 690708 h 1018309"/>
              <a:gd name="connsiteX14" fmla="*/ 0 w 1903599"/>
              <a:gd name="connsiteY14" fmla="*/ 273291 h 1018309"/>
              <a:gd name="connsiteX15" fmla="*/ 189099 w 1903599"/>
              <a:gd name="connsiteY15" fmla="*/ 158425 h 1018309"/>
              <a:gd name="connsiteX16" fmla="*/ 189099 w 1903599"/>
              <a:gd name="connsiteY16" fmla="*/ 0 h 1018309"/>
              <a:gd name="connsiteX0" fmla="*/ 189099 w 1903599"/>
              <a:gd name="connsiteY0" fmla="*/ 0 h 1018309"/>
              <a:gd name="connsiteX1" fmla="*/ 474849 w 1903599"/>
              <a:gd name="connsiteY1" fmla="*/ 0 h 1018309"/>
              <a:gd name="connsiteX2" fmla="*/ 474849 w 1903599"/>
              <a:gd name="connsiteY2" fmla="*/ 0 h 1018309"/>
              <a:gd name="connsiteX3" fmla="*/ 903474 w 1903599"/>
              <a:gd name="connsiteY3" fmla="*/ 0 h 1018309"/>
              <a:gd name="connsiteX4" fmla="*/ 1903599 w 1903599"/>
              <a:gd name="connsiteY4" fmla="*/ 0 h 1018309"/>
              <a:gd name="connsiteX5" fmla="*/ 1903599 w 1903599"/>
              <a:gd name="connsiteY5" fmla="*/ 169718 h 1018309"/>
              <a:gd name="connsiteX6" fmla="*/ 1903599 w 1903599"/>
              <a:gd name="connsiteY6" fmla="*/ 169718 h 1018309"/>
              <a:gd name="connsiteX7" fmla="*/ 1903599 w 1903599"/>
              <a:gd name="connsiteY7" fmla="*/ 424295 h 1018309"/>
              <a:gd name="connsiteX8" fmla="*/ 1903599 w 1903599"/>
              <a:gd name="connsiteY8" fmla="*/ 1018309 h 1018309"/>
              <a:gd name="connsiteX9" fmla="*/ 903474 w 1903599"/>
              <a:gd name="connsiteY9" fmla="*/ 1018309 h 1018309"/>
              <a:gd name="connsiteX10" fmla="*/ 474849 w 1903599"/>
              <a:gd name="connsiteY10" fmla="*/ 1018309 h 1018309"/>
              <a:gd name="connsiteX11" fmla="*/ 474849 w 1903599"/>
              <a:gd name="connsiteY11" fmla="*/ 1018309 h 1018309"/>
              <a:gd name="connsiteX12" fmla="*/ 189099 w 1903599"/>
              <a:gd name="connsiteY12" fmla="*/ 1018309 h 1018309"/>
              <a:gd name="connsiteX13" fmla="*/ 201666 w 1903599"/>
              <a:gd name="connsiteY13" fmla="*/ 690708 h 1018309"/>
              <a:gd name="connsiteX14" fmla="*/ 0 w 1903599"/>
              <a:gd name="connsiteY14" fmla="*/ 273291 h 1018309"/>
              <a:gd name="connsiteX15" fmla="*/ 193182 w 1903599"/>
              <a:gd name="connsiteY15" fmla="*/ 541158 h 1018309"/>
              <a:gd name="connsiteX16" fmla="*/ 189099 w 1903599"/>
              <a:gd name="connsiteY16" fmla="*/ 0 h 1018309"/>
              <a:gd name="connsiteX0" fmla="*/ 221763 w 1936263"/>
              <a:gd name="connsiteY0" fmla="*/ 0 h 1018309"/>
              <a:gd name="connsiteX1" fmla="*/ 507513 w 1936263"/>
              <a:gd name="connsiteY1" fmla="*/ 0 h 1018309"/>
              <a:gd name="connsiteX2" fmla="*/ 507513 w 1936263"/>
              <a:gd name="connsiteY2" fmla="*/ 0 h 1018309"/>
              <a:gd name="connsiteX3" fmla="*/ 936138 w 1936263"/>
              <a:gd name="connsiteY3" fmla="*/ 0 h 1018309"/>
              <a:gd name="connsiteX4" fmla="*/ 1936263 w 1936263"/>
              <a:gd name="connsiteY4" fmla="*/ 0 h 1018309"/>
              <a:gd name="connsiteX5" fmla="*/ 1936263 w 1936263"/>
              <a:gd name="connsiteY5" fmla="*/ 169718 h 1018309"/>
              <a:gd name="connsiteX6" fmla="*/ 1936263 w 1936263"/>
              <a:gd name="connsiteY6" fmla="*/ 169718 h 1018309"/>
              <a:gd name="connsiteX7" fmla="*/ 1936263 w 1936263"/>
              <a:gd name="connsiteY7" fmla="*/ 424295 h 1018309"/>
              <a:gd name="connsiteX8" fmla="*/ 1936263 w 1936263"/>
              <a:gd name="connsiteY8" fmla="*/ 1018309 h 1018309"/>
              <a:gd name="connsiteX9" fmla="*/ 936138 w 1936263"/>
              <a:gd name="connsiteY9" fmla="*/ 1018309 h 1018309"/>
              <a:gd name="connsiteX10" fmla="*/ 507513 w 1936263"/>
              <a:gd name="connsiteY10" fmla="*/ 1018309 h 1018309"/>
              <a:gd name="connsiteX11" fmla="*/ 507513 w 1936263"/>
              <a:gd name="connsiteY11" fmla="*/ 1018309 h 1018309"/>
              <a:gd name="connsiteX12" fmla="*/ 221763 w 1936263"/>
              <a:gd name="connsiteY12" fmla="*/ 1018309 h 1018309"/>
              <a:gd name="connsiteX13" fmla="*/ 234330 w 1936263"/>
              <a:gd name="connsiteY13" fmla="*/ 690708 h 1018309"/>
              <a:gd name="connsiteX14" fmla="*/ 0 w 1936263"/>
              <a:gd name="connsiteY14" fmla="*/ 820051 h 1018309"/>
              <a:gd name="connsiteX15" fmla="*/ 225846 w 1936263"/>
              <a:gd name="connsiteY15" fmla="*/ 541158 h 1018309"/>
              <a:gd name="connsiteX16" fmla="*/ 221763 w 1936263"/>
              <a:gd name="connsiteY16" fmla="*/ 0 h 1018309"/>
              <a:gd name="connsiteX0" fmla="*/ 221763 w 1936263"/>
              <a:gd name="connsiteY0" fmla="*/ 0 h 1018309"/>
              <a:gd name="connsiteX1" fmla="*/ 507513 w 1936263"/>
              <a:gd name="connsiteY1" fmla="*/ 0 h 1018309"/>
              <a:gd name="connsiteX2" fmla="*/ 507513 w 1936263"/>
              <a:gd name="connsiteY2" fmla="*/ 0 h 1018309"/>
              <a:gd name="connsiteX3" fmla="*/ 936138 w 1936263"/>
              <a:gd name="connsiteY3" fmla="*/ 0 h 1018309"/>
              <a:gd name="connsiteX4" fmla="*/ 1936263 w 1936263"/>
              <a:gd name="connsiteY4" fmla="*/ 0 h 1018309"/>
              <a:gd name="connsiteX5" fmla="*/ 1936263 w 1936263"/>
              <a:gd name="connsiteY5" fmla="*/ 169718 h 1018309"/>
              <a:gd name="connsiteX6" fmla="*/ 1936263 w 1936263"/>
              <a:gd name="connsiteY6" fmla="*/ 169718 h 1018309"/>
              <a:gd name="connsiteX7" fmla="*/ 1936263 w 1936263"/>
              <a:gd name="connsiteY7" fmla="*/ 424295 h 1018309"/>
              <a:gd name="connsiteX8" fmla="*/ 1936263 w 1936263"/>
              <a:gd name="connsiteY8" fmla="*/ 1018309 h 1018309"/>
              <a:gd name="connsiteX9" fmla="*/ 936138 w 1936263"/>
              <a:gd name="connsiteY9" fmla="*/ 1018309 h 1018309"/>
              <a:gd name="connsiteX10" fmla="*/ 507513 w 1936263"/>
              <a:gd name="connsiteY10" fmla="*/ 1018309 h 1018309"/>
              <a:gd name="connsiteX11" fmla="*/ 507513 w 1936263"/>
              <a:gd name="connsiteY11" fmla="*/ 1018309 h 1018309"/>
              <a:gd name="connsiteX12" fmla="*/ 221763 w 1936263"/>
              <a:gd name="connsiteY12" fmla="*/ 1018309 h 1018309"/>
              <a:gd name="connsiteX13" fmla="*/ 222081 w 1936263"/>
              <a:gd name="connsiteY13" fmla="*/ 761006 h 1018309"/>
              <a:gd name="connsiteX14" fmla="*/ 0 w 1936263"/>
              <a:gd name="connsiteY14" fmla="*/ 820051 h 1018309"/>
              <a:gd name="connsiteX15" fmla="*/ 225846 w 1936263"/>
              <a:gd name="connsiteY15" fmla="*/ 541158 h 1018309"/>
              <a:gd name="connsiteX16" fmla="*/ 221763 w 1936263"/>
              <a:gd name="connsiteY16" fmla="*/ 0 h 1018309"/>
              <a:gd name="connsiteX0" fmla="*/ 205431 w 1919931"/>
              <a:gd name="connsiteY0" fmla="*/ 0 h 1018309"/>
              <a:gd name="connsiteX1" fmla="*/ 491181 w 1919931"/>
              <a:gd name="connsiteY1" fmla="*/ 0 h 1018309"/>
              <a:gd name="connsiteX2" fmla="*/ 491181 w 1919931"/>
              <a:gd name="connsiteY2" fmla="*/ 0 h 1018309"/>
              <a:gd name="connsiteX3" fmla="*/ 919806 w 1919931"/>
              <a:gd name="connsiteY3" fmla="*/ 0 h 1018309"/>
              <a:gd name="connsiteX4" fmla="*/ 1919931 w 1919931"/>
              <a:gd name="connsiteY4" fmla="*/ 0 h 1018309"/>
              <a:gd name="connsiteX5" fmla="*/ 1919931 w 1919931"/>
              <a:gd name="connsiteY5" fmla="*/ 169718 h 1018309"/>
              <a:gd name="connsiteX6" fmla="*/ 1919931 w 1919931"/>
              <a:gd name="connsiteY6" fmla="*/ 169718 h 1018309"/>
              <a:gd name="connsiteX7" fmla="*/ 1919931 w 1919931"/>
              <a:gd name="connsiteY7" fmla="*/ 424295 h 1018309"/>
              <a:gd name="connsiteX8" fmla="*/ 1919931 w 1919931"/>
              <a:gd name="connsiteY8" fmla="*/ 1018309 h 1018309"/>
              <a:gd name="connsiteX9" fmla="*/ 919806 w 1919931"/>
              <a:gd name="connsiteY9" fmla="*/ 1018309 h 1018309"/>
              <a:gd name="connsiteX10" fmla="*/ 491181 w 1919931"/>
              <a:gd name="connsiteY10" fmla="*/ 1018309 h 1018309"/>
              <a:gd name="connsiteX11" fmla="*/ 491181 w 1919931"/>
              <a:gd name="connsiteY11" fmla="*/ 1018309 h 1018309"/>
              <a:gd name="connsiteX12" fmla="*/ 205431 w 1919931"/>
              <a:gd name="connsiteY12" fmla="*/ 1018309 h 1018309"/>
              <a:gd name="connsiteX13" fmla="*/ 205749 w 1919931"/>
              <a:gd name="connsiteY13" fmla="*/ 761006 h 1018309"/>
              <a:gd name="connsiteX14" fmla="*/ 0 w 1919931"/>
              <a:gd name="connsiteY14" fmla="*/ 640401 h 1018309"/>
              <a:gd name="connsiteX15" fmla="*/ 209514 w 1919931"/>
              <a:gd name="connsiteY15" fmla="*/ 541158 h 1018309"/>
              <a:gd name="connsiteX16" fmla="*/ 205431 w 1919931"/>
              <a:gd name="connsiteY16" fmla="*/ 0 h 1018309"/>
              <a:gd name="connsiteX0" fmla="*/ 205431 w 1919931"/>
              <a:gd name="connsiteY0" fmla="*/ 0 h 1018309"/>
              <a:gd name="connsiteX1" fmla="*/ 491181 w 1919931"/>
              <a:gd name="connsiteY1" fmla="*/ 0 h 1018309"/>
              <a:gd name="connsiteX2" fmla="*/ 491181 w 1919931"/>
              <a:gd name="connsiteY2" fmla="*/ 0 h 1018309"/>
              <a:gd name="connsiteX3" fmla="*/ 919806 w 1919931"/>
              <a:gd name="connsiteY3" fmla="*/ 0 h 1018309"/>
              <a:gd name="connsiteX4" fmla="*/ 1919931 w 1919931"/>
              <a:gd name="connsiteY4" fmla="*/ 0 h 1018309"/>
              <a:gd name="connsiteX5" fmla="*/ 1919931 w 1919931"/>
              <a:gd name="connsiteY5" fmla="*/ 169718 h 1018309"/>
              <a:gd name="connsiteX6" fmla="*/ 1919931 w 1919931"/>
              <a:gd name="connsiteY6" fmla="*/ 169718 h 1018309"/>
              <a:gd name="connsiteX7" fmla="*/ 1919931 w 1919931"/>
              <a:gd name="connsiteY7" fmla="*/ 424295 h 1018309"/>
              <a:gd name="connsiteX8" fmla="*/ 1919931 w 1919931"/>
              <a:gd name="connsiteY8" fmla="*/ 1018309 h 1018309"/>
              <a:gd name="connsiteX9" fmla="*/ 919806 w 1919931"/>
              <a:gd name="connsiteY9" fmla="*/ 1018309 h 1018309"/>
              <a:gd name="connsiteX10" fmla="*/ 491181 w 1919931"/>
              <a:gd name="connsiteY10" fmla="*/ 1018309 h 1018309"/>
              <a:gd name="connsiteX11" fmla="*/ 491181 w 1919931"/>
              <a:gd name="connsiteY11" fmla="*/ 1018309 h 1018309"/>
              <a:gd name="connsiteX12" fmla="*/ 205431 w 1919931"/>
              <a:gd name="connsiteY12" fmla="*/ 1018309 h 1018309"/>
              <a:gd name="connsiteX13" fmla="*/ 205749 w 1919931"/>
              <a:gd name="connsiteY13" fmla="*/ 761006 h 1018309"/>
              <a:gd name="connsiteX14" fmla="*/ 0 w 1919931"/>
              <a:gd name="connsiteY14" fmla="*/ 640401 h 1018309"/>
              <a:gd name="connsiteX15" fmla="*/ 201348 w 1919931"/>
              <a:gd name="connsiteY15" fmla="*/ 431805 h 1018309"/>
              <a:gd name="connsiteX16" fmla="*/ 205431 w 1919931"/>
              <a:gd name="connsiteY16" fmla="*/ 0 h 1018309"/>
              <a:gd name="connsiteX0" fmla="*/ 164601 w 1879101"/>
              <a:gd name="connsiteY0" fmla="*/ 0 h 1018309"/>
              <a:gd name="connsiteX1" fmla="*/ 450351 w 1879101"/>
              <a:gd name="connsiteY1" fmla="*/ 0 h 1018309"/>
              <a:gd name="connsiteX2" fmla="*/ 450351 w 1879101"/>
              <a:gd name="connsiteY2" fmla="*/ 0 h 1018309"/>
              <a:gd name="connsiteX3" fmla="*/ 878976 w 1879101"/>
              <a:gd name="connsiteY3" fmla="*/ 0 h 1018309"/>
              <a:gd name="connsiteX4" fmla="*/ 1879101 w 1879101"/>
              <a:gd name="connsiteY4" fmla="*/ 0 h 1018309"/>
              <a:gd name="connsiteX5" fmla="*/ 1879101 w 1879101"/>
              <a:gd name="connsiteY5" fmla="*/ 169718 h 1018309"/>
              <a:gd name="connsiteX6" fmla="*/ 1879101 w 1879101"/>
              <a:gd name="connsiteY6" fmla="*/ 169718 h 1018309"/>
              <a:gd name="connsiteX7" fmla="*/ 1879101 w 1879101"/>
              <a:gd name="connsiteY7" fmla="*/ 424295 h 1018309"/>
              <a:gd name="connsiteX8" fmla="*/ 1879101 w 1879101"/>
              <a:gd name="connsiteY8" fmla="*/ 1018309 h 1018309"/>
              <a:gd name="connsiteX9" fmla="*/ 878976 w 1879101"/>
              <a:gd name="connsiteY9" fmla="*/ 1018309 h 1018309"/>
              <a:gd name="connsiteX10" fmla="*/ 450351 w 1879101"/>
              <a:gd name="connsiteY10" fmla="*/ 1018309 h 1018309"/>
              <a:gd name="connsiteX11" fmla="*/ 450351 w 1879101"/>
              <a:gd name="connsiteY11" fmla="*/ 1018309 h 1018309"/>
              <a:gd name="connsiteX12" fmla="*/ 164601 w 1879101"/>
              <a:gd name="connsiteY12" fmla="*/ 1018309 h 1018309"/>
              <a:gd name="connsiteX13" fmla="*/ 164919 w 1879101"/>
              <a:gd name="connsiteY13" fmla="*/ 761006 h 1018309"/>
              <a:gd name="connsiteX14" fmla="*/ 0 w 1879101"/>
              <a:gd name="connsiteY14" fmla="*/ 609158 h 1018309"/>
              <a:gd name="connsiteX15" fmla="*/ 160518 w 1879101"/>
              <a:gd name="connsiteY15" fmla="*/ 431805 h 1018309"/>
              <a:gd name="connsiteX16" fmla="*/ 164601 w 1879101"/>
              <a:gd name="connsiteY16" fmla="*/ 0 h 1018309"/>
              <a:gd name="connsiteX0" fmla="*/ 164601 w 1879101"/>
              <a:gd name="connsiteY0" fmla="*/ 0 h 1018309"/>
              <a:gd name="connsiteX1" fmla="*/ 450351 w 1879101"/>
              <a:gd name="connsiteY1" fmla="*/ 0 h 1018309"/>
              <a:gd name="connsiteX2" fmla="*/ 450351 w 1879101"/>
              <a:gd name="connsiteY2" fmla="*/ 0 h 1018309"/>
              <a:gd name="connsiteX3" fmla="*/ 878976 w 1879101"/>
              <a:gd name="connsiteY3" fmla="*/ 0 h 1018309"/>
              <a:gd name="connsiteX4" fmla="*/ 1879101 w 1879101"/>
              <a:gd name="connsiteY4" fmla="*/ 0 h 1018309"/>
              <a:gd name="connsiteX5" fmla="*/ 1879101 w 1879101"/>
              <a:gd name="connsiteY5" fmla="*/ 169718 h 1018309"/>
              <a:gd name="connsiteX6" fmla="*/ 1879101 w 1879101"/>
              <a:gd name="connsiteY6" fmla="*/ 169718 h 1018309"/>
              <a:gd name="connsiteX7" fmla="*/ 1879101 w 1879101"/>
              <a:gd name="connsiteY7" fmla="*/ 424295 h 1018309"/>
              <a:gd name="connsiteX8" fmla="*/ 1879101 w 1879101"/>
              <a:gd name="connsiteY8" fmla="*/ 1018309 h 1018309"/>
              <a:gd name="connsiteX9" fmla="*/ 878976 w 1879101"/>
              <a:gd name="connsiteY9" fmla="*/ 1018309 h 1018309"/>
              <a:gd name="connsiteX10" fmla="*/ 450351 w 1879101"/>
              <a:gd name="connsiteY10" fmla="*/ 1018309 h 1018309"/>
              <a:gd name="connsiteX11" fmla="*/ 450351 w 1879101"/>
              <a:gd name="connsiteY11" fmla="*/ 1018309 h 1018309"/>
              <a:gd name="connsiteX12" fmla="*/ 164601 w 1879101"/>
              <a:gd name="connsiteY12" fmla="*/ 1018309 h 1018309"/>
              <a:gd name="connsiteX13" fmla="*/ 164919 w 1879101"/>
              <a:gd name="connsiteY13" fmla="*/ 761006 h 1018309"/>
              <a:gd name="connsiteX14" fmla="*/ 0 w 1879101"/>
              <a:gd name="connsiteY14" fmla="*/ 609158 h 1018309"/>
              <a:gd name="connsiteX15" fmla="*/ 168684 w 1879101"/>
              <a:gd name="connsiteY15" fmla="*/ 423995 h 1018309"/>
              <a:gd name="connsiteX16" fmla="*/ 164601 w 1879101"/>
              <a:gd name="connsiteY16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9101" h="1018309">
                <a:moveTo>
                  <a:pt x="164601" y="0"/>
                </a:moveTo>
                <a:lnTo>
                  <a:pt x="450351" y="0"/>
                </a:lnTo>
                <a:lnTo>
                  <a:pt x="450351" y="0"/>
                </a:lnTo>
                <a:lnTo>
                  <a:pt x="878976" y="0"/>
                </a:lnTo>
                <a:lnTo>
                  <a:pt x="1879101" y="0"/>
                </a:lnTo>
                <a:lnTo>
                  <a:pt x="1879101" y="169718"/>
                </a:lnTo>
                <a:lnTo>
                  <a:pt x="1879101" y="169718"/>
                </a:lnTo>
                <a:lnTo>
                  <a:pt x="1879101" y="424295"/>
                </a:lnTo>
                <a:lnTo>
                  <a:pt x="1879101" y="1018309"/>
                </a:lnTo>
                <a:lnTo>
                  <a:pt x="878976" y="1018309"/>
                </a:lnTo>
                <a:lnTo>
                  <a:pt x="450351" y="1018309"/>
                </a:lnTo>
                <a:lnTo>
                  <a:pt x="450351" y="1018309"/>
                </a:lnTo>
                <a:lnTo>
                  <a:pt x="164601" y="1018309"/>
                </a:lnTo>
                <a:lnTo>
                  <a:pt x="164919" y="761006"/>
                </a:lnTo>
                <a:lnTo>
                  <a:pt x="0" y="609158"/>
                </a:lnTo>
                <a:lnTo>
                  <a:pt x="168684" y="423995"/>
                </a:lnTo>
                <a:lnTo>
                  <a:pt x="16460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b="1" dirty="0">
                <a:solidFill>
                  <a:srgbClr val="0070C0"/>
                </a:solidFill>
              </a:rPr>
              <a:t>the while loop</a:t>
            </a:r>
            <a:br>
              <a:rPr lang="en-US" altLang="ja-JP" sz="2400" b="1" dirty="0">
                <a:solidFill>
                  <a:srgbClr val="0070C0"/>
                </a:solidFill>
              </a:rPr>
            </a:br>
            <a:r>
              <a:rPr lang="en-US" altLang="ja-JP" sz="2400" b="1" i="1" dirty="0">
                <a:solidFill>
                  <a:srgbClr val="0070C0"/>
                </a:solidFill>
              </a:rPr>
              <a:t>never</a:t>
            </a:r>
            <a:r>
              <a:rPr lang="en-US" altLang="ja-JP" sz="2400" b="1" dirty="0">
                <a:solidFill>
                  <a:srgbClr val="0070C0"/>
                </a:solidFill>
              </a:rPr>
              <a:t> terminates </a:t>
            </a:r>
            <a:endParaRPr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6B1A46B3-7530-46DD-882F-1F85632F24DD}"/>
              </a:ext>
            </a:extLst>
          </p:cNvPr>
          <p:cNvSpPr/>
          <p:nvPr/>
        </p:nvSpPr>
        <p:spPr>
          <a:xfrm>
            <a:off x="5073391" y="3402445"/>
            <a:ext cx="295842" cy="2139902"/>
          </a:xfrm>
          <a:prstGeom prst="rightBrace">
            <a:avLst>
              <a:gd name="adj1" fmla="val 45412"/>
              <a:gd name="adj2" fmla="val 429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AE4BAA7-53FA-4177-BBB0-7307FF824A49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Prog. &amp; Spec.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7AD102-F07B-44D4-B302-61BEE752F2E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5C0EB6-BBCE-4BBC-A03B-9D9A52EC60C1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9B34A933-93D2-4B49-9DC2-D73AE91FC33B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A778C6-410C-4735-A10F-C47D8D62C2FD}"/>
              </a:ext>
            </a:extLst>
          </p:cNvPr>
          <p:cNvSpPr txBox="1"/>
          <p:nvPr/>
        </p:nvSpPr>
        <p:spPr>
          <a:xfrm>
            <a:off x="2403955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Generation</a:t>
            </a:r>
            <a:endParaRPr kumimoji="1" lang="ja-JP" altLang="en-US" sz="2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CFF688-3AB7-44A1-9B20-1DD0506CDF1A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009DF805-7DBF-4DC2-BB84-00648B5BB584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8183CC-25E3-4E79-A291-9687DFBDE69A}"/>
              </a:ext>
            </a:extLst>
          </p:cNvPr>
          <p:cNvSpPr/>
          <p:nvPr/>
        </p:nvSpPr>
        <p:spPr>
          <a:xfrm>
            <a:off x="240324" y="2042709"/>
            <a:ext cx="476047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2400" b="1" dirty="0"/>
              <a:t>Example Program and </a:t>
            </a:r>
            <a:r>
              <a:rPr lang="en-US" altLang="ja-JP" sz="2400" b="1" dirty="0">
                <a:solidFill>
                  <a:srgbClr val="0070C0"/>
                </a:solidFill>
              </a:rPr>
              <a:t>Specification</a:t>
            </a:r>
            <a:r>
              <a:rPr lang="en-US" altLang="ja-JP" sz="2400" b="1" dirty="0"/>
              <a:t>:</a:t>
            </a: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5CB23357-4E84-4920-98D5-ECB9DD052E39}"/>
              </a:ext>
            </a:extLst>
          </p:cNvPr>
          <p:cNvSpPr/>
          <p:nvPr/>
        </p:nvSpPr>
        <p:spPr>
          <a:xfrm>
            <a:off x="324193" y="3709529"/>
            <a:ext cx="1476986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</a:rPr>
              <a:t>Non-det. branching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吹き出し: 四角形 42">
            <a:extLst>
              <a:ext uri="{FF2B5EF4-FFF2-40B4-BE49-F238E27FC236}">
                <a16:creationId xmlns:a16="http://schemas.microsoft.com/office/drawing/2014/main" id="{904813A9-ACBE-41FE-A4B3-73763CCB5557}"/>
              </a:ext>
            </a:extLst>
          </p:cNvPr>
          <p:cNvSpPr/>
          <p:nvPr/>
        </p:nvSpPr>
        <p:spPr>
          <a:xfrm flipH="1">
            <a:off x="2017823" y="5672191"/>
            <a:ext cx="1959920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   Contradiction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吹き出し: 四角形 42">
            <a:extLst>
              <a:ext uri="{FF2B5EF4-FFF2-40B4-BE49-F238E27FC236}">
                <a16:creationId xmlns:a16="http://schemas.microsoft.com/office/drawing/2014/main" id="{01A2AE3A-321D-465E-9567-33ABAF349BD6}"/>
              </a:ext>
            </a:extLst>
          </p:cNvPr>
          <p:cNvSpPr/>
          <p:nvPr/>
        </p:nvSpPr>
        <p:spPr>
          <a:xfrm>
            <a:off x="0" y="2810075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Pre-condition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6" name="吹き出し: 四角形 42">
            <a:extLst>
              <a:ext uri="{FF2B5EF4-FFF2-40B4-BE49-F238E27FC236}">
                <a16:creationId xmlns:a16="http://schemas.microsoft.com/office/drawing/2014/main" id="{C2F3CE70-82F1-4D66-8A26-B3D995F5D3D1}"/>
              </a:ext>
            </a:extLst>
          </p:cNvPr>
          <p:cNvSpPr/>
          <p:nvPr/>
        </p:nvSpPr>
        <p:spPr>
          <a:xfrm>
            <a:off x="0" y="5542347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Post-condition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617661-FAF7-4FD7-A186-16A1B631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05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759" y="2035480"/>
                <a:ext cx="3466111" cy="3838665"/>
              </a:xfrm>
            </p:spPr>
            <p:txBody>
              <a:bodyPr anchor="t">
                <a:normAutofit fontScale="85000" lnSpcReduction="10000"/>
              </a:bodyPr>
              <a:lstStyle/>
              <a:p>
                <a:pPr marL="0" indent="0">
                  <a:lnSpc>
                    <a:spcPct val="210000"/>
                  </a:lnSpc>
                  <a:buNone/>
                </a:pPr>
                <a:r>
                  <a:rPr lang="en-US" altLang="ja-JP" b="1" dirty="0"/>
                  <a:t>Input: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𝐫𝐞𝐚𝐝</m:t>
                      </m:r>
                      <m:r>
                        <m:rPr>
                          <m:lit/>
                        </m:rP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𝐛𝐨𝐨𝐥</m:t>
                      </m:r>
                      <m:sSup>
                        <m:sSupPr>
                          <m:ctrlP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𝐞𝐥𝐬𝐞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759" y="2035480"/>
                <a:ext cx="3466111" cy="3838665"/>
              </a:xfrm>
              <a:blipFill>
                <a:blip r:embed="rId3"/>
                <a:stretch>
                  <a:fillRect l="-2636" r="-10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3873238" y="2018789"/>
                <a:ext cx="5410096" cy="373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:</a:t>
                </a:r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ja-JP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400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40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4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sz="4000" b="0" i="1" dirty="0">
                    <a:latin typeface="Cambria Math" panose="02040503050406030204" pitchFamily="18" charset="0"/>
                  </a:rPr>
                </a:br>
                <a:r>
                  <a:rPr lang="en-US" altLang="ja-JP" sz="4000" b="0" i="1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40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4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⊥ </m:t>
                    </m:r>
                    <m:r>
                      <a:rPr lang="en-US" altLang="ja-JP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4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38" y="2018789"/>
                <a:ext cx="5410096" cy="3734805"/>
              </a:xfrm>
              <a:prstGeom prst="rect">
                <a:avLst/>
              </a:prstGeom>
              <a:blipFill>
                <a:blip r:embed="rId4"/>
                <a:stretch>
                  <a:fillRect l="-4392" b="-71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-6351" y="1521233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3605530" y="1518023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3860800" y="1884400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Prog. &amp;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2093562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Constraint Generation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A127E6AC-B992-49A1-A044-7C6CC9458BD4}"/>
              </a:ext>
            </a:extLst>
          </p:cNvPr>
          <p:cNvSpPr/>
          <p:nvPr/>
        </p:nvSpPr>
        <p:spPr>
          <a:xfrm>
            <a:off x="5276990" y="1673051"/>
            <a:ext cx="3860660" cy="1033845"/>
          </a:xfrm>
          <a:prstGeom prst="wedgeRectCallout">
            <a:avLst>
              <a:gd name="adj1" fmla="val -38825"/>
              <a:gd name="adj2" fmla="val 8623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00B050"/>
                </a:solidFill>
              </a:rPr>
              <a:t>loop invariant</a:t>
            </a:r>
            <a:br>
              <a:rPr kumimoji="1" lang="en-US" altLang="ja-JP" sz="2400" dirty="0"/>
            </a:br>
            <a:r>
              <a:rPr kumimoji="1" lang="en-US" altLang="ja-JP" sz="2400" dirty="0"/>
              <a:t>preserved by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some</a:t>
            </a:r>
            <a:r>
              <a:rPr kumimoji="1" lang="en-US" altLang="ja-JP" sz="2400" dirty="0"/>
              <a:t> execution (i.e., recurrent set)</a:t>
            </a:r>
            <a:endParaRPr kumimoji="1" lang="ja-JP" altLang="en-US" sz="2400" dirty="0"/>
          </a:p>
        </p:txBody>
      </p:sp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0A0FC9C9-5341-4844-890C-887F7CF9E17B}"/>
              </a:ext>
            </a:extLst>
          </p:cNvPr>
          <p:cNvSpPr/>
          <p:nvPr/>
        </p:nvSpPr>
        <p:spPr>
          <a:xfrm>
            <a:off x="3805935" y="4250734"/>
            <a:ext cx="1688663" cy="740047"/>
          </a:xfrm>
          <a:prstGeom prst="wedgeRectCallout">
            <a:avLst>
              <a:gd name="adj1" fmla="val 116375"/>
              <a:gd name="adj2" fmla="val -6793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𝓒</a:t>
            </a:r>
            <a:r>
              <a:rPr kumimoji="1" lang="en-US" altLang="ja-JP" sz="2400" dirty="0">
                <a:solidFill>
                  <a:srgbClr val="FF0000"/>
                </a:solidFill>
              </a:rPr>
              <a:t> is beyond CHCs!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53F1B79-086D-4828-9ADB-0887B777318D}"/>
                  </a:ext>
                </a:extLst>
              </p:cNvPr>
              <p:cNvSpPr/>
              <p:nvPr/>
            </p:nvSpPr>
            <p:spPr>
              <a:xfrm>
                <a:off x="4292286" y="5724873"/>
                <a:ext cx="4572000" cy="95410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b="1" i="1" smtClean="0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is </a:t>
                </a:r>
                <a:r>
                  <a:rPr lang="en-US" altLang="ja-JP" sz="2800" b="1" i="1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ja-JP" sz="2800" dirty="0"/>
                  <a:t>, witnessed by a solution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53F1B79-086D-4828-9ADB-0887B7773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86" y="5724873"/>
                <a:ext cx="4572000" cy="954107"/>
              </a:xfrm>
              <a:prstGeom prst="rect">
                <a:avLst/>
              </a:prstGeom>
              <a:blipFill>
                <a:blip r:embed="rId5"/>
                <a:stretch>
                  <a:fillRect l="-2249" t="-3681" b="-1472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72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四角形: 角を丸くする 21">
                <a:extLst>
                  <a:ext uri="{FF2B5EF4-FFF2-40B4-BE49-F238E27FC236}">
                    <a16:creationId xmlns:a16="http://schemas.microsoft.com/office/drawing/2014/main" id="{8669104F-5D2B-41BD-A914-CA15995812AE}"/>
                  </a:ext>
                </a:extLst>
              </p:cNvPr>
              <p:cNvSpPr/>
              <p:nvPr/>
            </p:nvSpPr>
            <p:spPr>
              <a:xfrm>
                <a:off x="701043" y="3351003"/>
                <a:ext cx="7741899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 err="1">
                    <a:solidFill>
                      <a:srgbClr val="FF0000"/>
                    </a:solidFill>
                  </a:rPr>
                  <a:t>pfwCSP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</a:t>
                </a:r>
                <a:r>
                  <a:rPr kumimoji="1" lang="en-US" altLang="ja-JP" sz="3200" b="1" i="1" dirty="0">
                    <a:solidFill>
                      <a:srgbClr val="FF0000"/>
                    </a:solidFill>
                  </a:rPr>
                  <a:t>Predicate Variables</a:t>
                </a:r>
              </a:p>
            </p:txBody>
          </p:sp>
        </mc:Choice>
        <mc:Fallback xmlns="">
          <p:sp>
            <p:nvSpPr>
              <p:cNvPr id="22" name="四角形: 角を丸くする 21">
                <a:extLst>
                  <a:ext uri="{FF2B5EF4-FFF2-40B4-BE49-F238E27FC236}">
                    <a16:creationId xmlns:a16="http://schemas.microsoft.com/office/drawing/2014/main" id="{8669104F-5D2B-41BD-A914-CA1599581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3" y="3351003"/>
                <a:ext cx="7741899" cy="654341"/>
              </a:xfrm>
              <a:prstGeom prst="roundRect">
                <a:avLst/>
              </a:prstGeom>
              <a:blipFill>
                <a:blip r:embed="rId3"/>
                <a:stretch>
                  <a:fillRect l="-1179" t="-11927" r="-1179" b="-174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09FBE500-D36C-4D57-99F9-CB356D1C4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4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34" y="214607"/>
            <a:ext cx="8785458" cy="1325563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Program Verification based on </a:t>
            </a:r>
            <a:r>
              <a:rPr kumimoji="1" lang="en-US" altLang="ja-JP" sz="3200" i="1" dirty="0"/>
              <a:t>Extended</a:t>
            </a:r>
            <a:r>
              <a:rPr kumimoji="1" lang="en-US" altLang="ja-JP" sz="3200" dirty="0"/>
              <a:t> </a:t>
            </a:r>
            <a:r>
              <a:rPr kumimoji="1" lang="en-US" altLang="ja-JP" sz="3200" dirty="0">
                <a:solidFill>
                  <a:srgbClr val="FF0000"/>
                </a:solidFill>
              </a:rPr>
              <a:t>Predicate Constraint Satisfaction </a:t>
            </a:r>
            <a:r>
              <a:rPr lang="en-US" altLang="ja-JP" sz="2400" dirty="0">
                <a:solidFill>
                  <a:prstClr val="black"/>
                </a:solidFill>
              </a:rPr>
              <a:t>[CAV ’21]</a:t>
            </a:r>
            <a:endParaRPr kumimoji="1" lang="ja-JP" altLang="en-US" sz="4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5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47AA3FFC-6A2F-4F62-90D8-72CF58D0079E}"/>
              </a:ext>
            </a:extLst>
          </p:cNvPr>
          <p:cNvSpPr/>
          <p:nvPr/>
        </p:nvSpPr>
        <p:spPr>
          <a:xfrm>
            <a:off x="175845" y="2274378"/>
            <a:ext cx="3327899" cy="1043080"/>
          </a:xfrm>
          <a:prstGeom prst="wedgeRectCallout">
            <a:avLst>
              <a:gd name="adj1" fmla="val 60321"/>
              <a:gd name="adj2" fmla="val -3408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Applicable to (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Infinitely-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)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 Branching-Time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Safety &amp;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Liveness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Verification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B27414-77CD-4AE5-BC2A-71E79609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0793CF5B-ABB3-433F-84C2-CBF6DD0BB944}"/>
              </a:ext>
            </a:extLst>
          </p:cNvPr>
          <p:cNvSpPr/>
          <p:nvPr/>
        </p:nvSpPr>
        <p:spPr>
          <a:xfrm>
            <a:off x="5527820" y="4146373"/>
            <a:ext cx="3616180" cy="562309"/>
          </a:xfrm>
          <a:prstGeom prst="wedgeRectCallout">
            <a:avLst>
              <a:gd name="adj1" fmla="val -55786"/>
              <a:gd name="adj2" fmla="val -2341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err="1"/>
              <a:t>PCSat</a:t>
            </a:r>
            <a:r>
              <a:rPr kumimoji="1" lang="en-US" altLang="ja-JP" sz="2400" dirty="0"/>
              <a:t> </a:t>
            </a:r>
            <a:r>
              <a:rPr kumimoji="1" lang="en-US" altLang="ja-JP" sz="2000" dirty="0"/>
              <a:t>[AAAI ’20, CAV ’21]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021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2E0870-E604-42C6-99A8-86C83330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Safety</a:t>
            </a:r>
            <a:r>
              <a:rPr kumimoji="1" lang="en-US" altLang="ja-JP" sz="3600" dirty="0"/>
              <a:t> vs. </a:t>
            </a:r>
            <a:r>
              <a:rPr kumimoji="1" lang="en-US" altLang="ja-JP" sz="3600" dirty="0">
                <a:solidFill>
                  <a:srgbClr val="FF0000"/>
                </a:solidFill>
              </a:rPr>
              <a:t>Liveness</a:t>
            </a:r>
            <a:r>
              <a:rPr kumimoji="1" lang="en-US" altLang="ja-JP" sz="3600" dirty="0"/>
              <a:t> Verification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525218-CAC9-44C8-9D3F-3F4C9C1EB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7178" cy="4351338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Safety</a:t>
            </a:r>
            <a:r>
              <a:rPr lang="en-US" altLang="ja-JP" dirty="0"/>
              <a:t> is a class of properties of the form</a:t>
            </a:r>
            <a:br>
              <a:rPr lang="en-US" altLang="ja-JP" dirty="0"/>
            </a:br>
            <a:r>
              <a:rPr lang="en-US" altLang="ja-JP" b="1" i="1" dirty="0">
                <a:solidFill>
                  <a:srgbClr val="0070C0"/>
                </a:solidFill>
              </a:rPr>
              <a:t>“something bad will never happen”</a:t>
            </a:r>
          </a:p>
          <a:p>
            <a:pPr lvl="1"/>
            <a:r>
              <a:rPr lang="en-US" altLang="ja-JP" dirty="0"/>
              <a:t>Examples (absence of): assertion failure, division-by-zero, array boundary violation, …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Liveness</a:t>
            </a:r>
            <a:r>
              <a:rPr lang="en-US" altLang="ja-JP" dirty="0"/>
              <a:t> is a class of properties of the form</a:t>
            </a:r>
            <a:br>
              <a:rPr lang="en-US" altLang="ja-JP" dirty="0"/>
            </a:br>
            <a:r>
              <a:rPr lang="en-US" altLang="ja-JP" b="1" i="1" dirty="0">
                <a:solidFill>
                  <a:srgbClr val="FF0000"/>
                </a:solidFill>
              </a:rPr>
              <a:t>“something good will eventually happen”</a:t>
            </a:r>
          </a:p>
          <a:p>
            <a:pPr lvl="1"/>
            <a:r>
              <a:rPr lang="en-US" altLang="ja-JP" dirty="0"/>
              <a:t>Examples: termination, deadlock freedom, …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A8D0D0-AD7F-416D-8C73-568A0476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AF347F-1F6C-4C5E-A296-A43F5D77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05857F-0930-4E68-A90C-AE5F2805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37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1D7449D-EF37-4563-8D6F-B2AE6FF056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0484" y="342621"/>
                <a:ext cx="8943032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ja-JP" sz="3600" dirty="0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sz="3600" dirty="0">
                    <a:solidFill>
                      <a:prstClr val="black"/>
                    </a:solidFill>
                  </a:rPr>
                  <a:t>: </a:t>
                </a:r>
                <a:r>
                  <a:rPr lang="en-US" altLang="ja-JP" sz="3600" dirty="0" err="1">
                    <a:solidFill>
                      <a:srgbClr val="FF0000"/>
                    </a:solidFill>
                  </a:rPr>
                  <a:t>pCSP</a:t>
                </a:r>
                <a:r>
                  <a:rPr lang="en-US" altLang="ja-JP" sz="3600" dirty="0">
                    <a:solidFill>
                      <a:prstClr val="black"/>
                    </a:solidFill>
                  </a:rPr>
                  <a:t> extended with </a:t>
                </a:r>
                <a:r>
                  <a:rPr lang="en-US" altLang="ja-JP" sz="3600" dirty="0">
                    <a:solidFill>
                      <a:srgbClr val="0070C0"/>
                    </a:solidFill>
                  </a:rPr>
                  <a:t>Functional</a:t>
                </a:r>
                <a:r>
                  <a:rPr lang="en-US" altLang="ja-JP" sz="3600" dirty="0">
                    <a:solidFill>
                      <a:prstClr val="black"/>
                    </a:solidFill>
                  </a:rPr>
                  <a:t> and </a:t>
                </a:r>
                <a:r>
                  <a:rPr lang="en-US" altLang="ja-JP" sz="3600" dirty="0">
                    <a:solidFill>
                      <a:srgbClr val="0070C0"/>
                    </a:solidFill>
                  </a:rPr>
                  <a:t>Well-founded</a:t>
                </a:r>
                <a:r>
                  <a:rPr lang="en-US" altLang="ja-JP" sz="3600" dirty="0">
                    <a:solidFill>
                      <a:prstClr val="black"/>
                    </a:solidFill>
                  </a:rPr>
                  <a:t> Predicates 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[CAV ’21]</a:t>
                </a:r>
                <a:br>
                  <a:rPr lang="en-US" altLang="ja-JP" sz="2800" dirty="0">
                    <a:solidFill>
                      <a:prstClr val="black"/>
                    </a:solidFill>
                  </a:rPr>
                </a:br>
                <a:r>
                  <a:rPr lang="en-US" altLang="ja-JP" sz="2700" dirty="0">
                    <a:solidFill>
                      <a:schemeClr val="bg1">
                        <a:lumMod val="65000"/>
                      </a:schemeClr>
                    </a:solidFill>
                  </a:rPr>
                  <a:t>(cf. </a:t>
                </a:r>
                <a14:m>
                  <m:oMath xmlns:m="http://schemas.openxmlformats.org/officeDocument/2006/math">
                    <m:r>
                      <a:rPr lang="en-US" altLang="ja-JP" sz="2700" b="1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sz="2700" dirty="0">
                    <a:solidFill>
                      <a:schemeClr val="bg1">
                        <a:lumMod val="65000"/>
                      </a:schemeClr>
                    </a:solidFill>
                  </a:rPr>
                  <a:t>CHCs with </a:t>
                </a:r>
                <a:r>
                  <a:rPr lang="en-US" altLang="ja-JP" sz="2700" dirty="0" err="1">
                    <a:solidFill>
                      <a:schemeClr val="bg1">
                        <a:lumMod val="65000"/>
                      </a:schemeClr>
                    </a:solidFill>
                  </a:rPr>
                  <a:t>dwf</a:t>
                </a:r>
                <a:r>
                  <a:rPr lang="en-US" altLang="ja-JP" sz="2700" dirty="0">
                    <a:solidFill>
                      <a:schemeClr val="bg1">
                        <a:lumMod val="65000"/>
                      </a:schemeClr>
                    </a:solidFill>
                  </a:rPr>
                  <a:t> [</a:t>
                </a:r>
                <a:r>
                  <a:rPr lang="en-US" altLang="ja-JP" sz="2700" dirty="0" err="1">
                    <a:solidFill>
                      <a:schemeClr val="bg1">
                        <a:lumMod val="65000"/>
                      </a:schemeClr>
                    </a:solidFill>
                  </a:rPr>
                  <a:t>Beyene</a:t>
                </a:r>
                <a:r>
                  <a:rPr lang="en-US" altLang="ja-JP" sz="2700" dirty="0">
                    <a:solidFill>
                      <a:schemeClr val="bg1">
                        <a:lumMod val="65000"/>
                      </a:schemeClr>
                    </a:solidFill>
                  </a:rPr>
                  <a:t>+ ’13])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1D7449D-EF37-4563-8D6F-B2AE6FF05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484" y="342621"/>
                <a:ext cx="8943032" cy="1325563"/>
              </a:xfrm>
              <a:blipFill>
                <a:blip r:embed="rId3"/>
                <a:stretch>
                  <a:fillRect l="-1703" t="-8257" b="-9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087" y="1779618"/>
                <a:ext cx="8365826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dirty="0" err="1">
                    <a:cs typeface="Times New Roman" panose="02020603050405020304" pitchFamily="18" charset="0"/>
                  </a:rPr>
                  <a:t>pCSP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clauses equipped with</a:t>
                </a:r>
                <a:br>
                  <a:rPr lang="en-US" altLang="ja-JP" dirty="0">
                    <a:cs typeface="Times New Roman" panose="02020603050405020304" pitchFamily="18" charset="0"/>
                  </a:rPr>
                </a:br>
                <a:r>
                  <a:rPr lang="en-US" altLang="ja-JP" dirty="0">
                    <a:cs typeface="Times New Roman" panose="02020603050405020304" pitchFamily="18" charset="0"/>
                  </a:rPr>
                  <a:t>a map 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latin typeface="Cambria Math" panose="02040503050406030204" pitchFamily="18" charset="0"/>
                      </a:rPr>
                      <m:t>𝓚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from predicate variable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,⇓</m:t>
                        </m:r>
                      </m:e>
                    </m:d>
                  </m:oMath>
                </a14:m>
                <a:endParaRPr lang="en-US" altLang="ja-JP" b="1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ordinary predicate if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 ⋆</m:t>
                    </m:r>
                  </m:oMath>
                </a14:m>
                <a:endParaRPr lang="en-US" altLang="ja-JP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functional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predicate if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well-founded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predicate if 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⇓</m:t>
                    </m:r>
                  </m:oMath>
                </a14:m>
                <a:endParaRPr lang="en-US" altLang="ja-JP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b="1" i="1" dirty="0"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 (modulo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) if there is an interpretation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cs typeface="Times New Roman" panose="02020603050405020304" pitchFamily="18" charset="0"/>
                  </a:rPr>
                  <a:t>of predicate variables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⟹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characterizes a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total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𝓚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⇓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ja-JP" dirty="0">
                    <a:cs typeface="Times New Roman" panose="02020603050405020304" pitchFamily="18" charset="0"/>
                  </a:rPr>
                  <a:t> represents a </a:t>
                </a:r>
                <a:r>
                  <a:rPr lang="en-US" altLang="ja-JP" b="1" i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well-founded relation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87" y="1779618"/>
                <a:ext cx="8365826" cy="4351338"/>
              </a:xfrm>
              <a:blipFill>
                <a:blip r:embed="rId4"/>
                <a:stretch>
                  <a:fillRect l="-1312" t="-2381" r="-8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12371-2259-4F4B-B24F-79C18B0F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22F1C-5D2D-40DB-897A-36E27469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5B463FA-8DC4-4BDE-9E86-0FBDB724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0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ローチャート: 処理 44">
            <a:extLst>
              <a:ext uri="{FF2B5EF4-FFF2-40B4-BE49-F238E27FC236}">
                <a16:creationId xmlns:a16="http://schemas.microsoft.com/office/drawing/2014/main" id="{8B404E04-396F-408F-BF42-998E1A97D597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41619B4B-EB72-49B5-9290-89DFC175D2C3}"/>
              </a:ext>
            </a:extLst>
          </p:cNvPr>
          <p:cNvSpPr/>
          <p:nvPr/>
        </p:nvSpPr>
        <p:spPr>
          <a:xfrm>
            <a:off x="-6351" y="1521233"/>
            <a:ext cx="914400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060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9190060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1743" y="3242569"/>
                <a:ext cx="3893157" cy="349401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𝐫𝐞𝐚𝐝</m:t>
                      </m:r>
                      <m:r>
                        <m:rPr>
                          <m:lit/>
                        </m:rP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𝐢𝐧𝐭</m:t>
                      </m:r>
                      <m:sSup>
                        <m:sSupPr>
                          <m:ctrlP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altLang="ja-JP" b="1" smtClean="0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1743" y="3242569"/>
                <a:ext cx="3893157" cy="34940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CF8AD-DB5F-4FB1-8D67-E003FA16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B4EC34-27BC-45F7-8DBE-5CB61AEE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/>
              <p:nvPr/>
            </p:nvSpPr>
            <p:spPr>
              <a:xfrm>
                <a:off x="5174501" y="2720083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</a:rPr>
                  <a:t>If the initial state satisfies 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pre-condition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01" y="2720083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616" b="-484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吹き出し: 四角形 4">
            <a:extLst>
              <a:ext uri="{FF2B5EF4-FFF2-40B4-BE49-F238E27FC236}">
                <a16:creationId xmlns:a16="http://schemas.microsoft.com/office/drawing/2014/main" id="{20030B4F-D442-4DE5-BDBA-F9A497BF1F3D}"/>
              </a:ext>
            </a:extLst>
          </p:cNvPr>
          <p:cNvSpPr/>
          <p:nvPr/>
        </p:nvSpPr>
        <p:spPr>
          <a:xfrm>
            <a:off x="5619317" y="3833033"/>
            <a:ext cx="3421564" cy="965377"/>
          </a:xfrm>
          <a:custGeom>
            <a:avLst/>
            <a:gdLst>
              <a:gd name="connsiteX0" fmla="*/ 0 w 1714500"/>
              <a:gd name="connsiteY0" fmla="*/ 0 h 1018309"/>
              <a:gd name="connsiteX1" fmla="*/ 285750 w 1714500"/>
              <a:gd name="connsiteY1" fmla="*/ 0 h 1018309"/>
              <a:gd name="connsiteX2" fmla="*/ 285750 w 1714500"/>
              <a:gd name="connsiteY2" fmla="*/ 0 h 1018309"/>
              <a:gd name="connsiteX3" fmla="*/ 714375 w 1714500"/>
              <a:gd name="connsiteY3" fmla="*/ 0 h 1018309"/>
              <a:gd name="connsiteX4" fmla="*/ 1714500 w 1714500"/>
              <a:gd name="connsiteY4" fmla="*/ 0 h 1018309"/>
              <a:gd name="connsiteX5" fmla="*/ 1714500 w 1714500"/>
              <a:gd name="connsiteY5" fmla="*/ 169718 h 1018309"/>
              <a:gd name="connsiteX6" fmla="*/ 1714500 w 1714500"/>
              <a:gd name="connsiteY6" fmla="*/ 169718 h 1018309"/>
              <a:gd name="connsiteX7" fmla="*/ 1714500 w 1714500"/>
              <a:gd name="connsiteY7" fmla="*/ 424295 h 1018309"/>
              <a:gd name="connsiteX8" fmla="*/ 1714500 w 1714500"/>
              <a:gd name="connsiteY8" fmla="*/ 1018309 h 1018309"/>
              <a:gd name="connsiteX9" fmla="*/ 714375 w 1714500"/>
              <a:gd name="connsiteY9" fmla="*/ 1018309 h 1018309"/>
              <a:gd name="connsiteX10" fmla="*/ 285750 w 1714500"/>
              <a:gd name="connsiteY10" fmla="*/ 1018309 h 1018309"/>
              <a:gd name="connsiteX11" fmla="*/ 285750 w 1714500"/>
              <a:gd name="connsiteY11" fmla="*/ 1018309 h 1018309"/>
              <a:gd name="connsiteX12" fmla="*/ 0 w 1714500"/>
              <a:gd name="connsiteY12" fmla="*/ 1018309 h 1018309"/>
              <a:gd name="connsiteX13" fmla="*/ 0 w 1714500"/>
              <a:gd name="connsiteY13" fmla="*/ 424295 h 1018309"/>
              <a:gd name="connsiteX14" fmla="*/ -300038 w 1714500"/>
              <a:gd name="connsiteY14" fmla="*/ 314321 h 1018309"/>
              <a:gd name="connsiteX15" fmla="*/ 0 w 1714500"/>
              <a:gd name="connsiteY15" fmla="*/ 169718 h 1018309"/>
              <a:gd name="connsiteX16" fmla="*/ 0 w 1714500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169718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6217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39012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80576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522139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190501 w 1905001"/>
              <a:gd name="connsiteY0" fmla="*/ 0 h 1018309"/>
              <a:gd name="connsiteX1" fmla="*/ 476251 w 1905001"/>
              <a:gd name="connsiteY1" fmla="*/ 0 h 1018309"/>
              <a:gd name="connsiteX2" fmla="*/ 476251 w 1905001"/>
              <a:gd name="connsiteY2" fmla="*/ 0 h 1018309"/>
              <a:gd name="connsiteX3" fmla="*/ 904876 w 1905001"/>
              <a:gd name="connsiteY3" fmla="*/ 0 h 1018309"/>
              <a:gd name="connsiteX4" fmla="*/ 1905001 w 1905001"/>
              <a:gd name="connsiteY4" fmla="*/ 0 h 1018309"/>
              <a:gd name="connsiteX5" fmla="*/ 1905001 w 1905001"/>
              <a:gd name="connsiteY5" fmla="*/ 169718 h 1018309"/>
              <a:gd name="connsiteX6" fmla="*/ 1905001 w 1905001"/>
              <a:gd name="connsiteY6" fmla="*/ 169718 h 1018309"/>
              <a:gd name="connsiteX7" fmla="*/ 1905001 w 1905001"/>
              <a:gd name="connsiteY7" fmla="*/ 424295 h 1018309"/>
              <a:gd name="connsiteX8" fmla="*/ 1905001 w 1905001"/>
              <a:gd name="connsiteY8" fmla="*/ 1018309 h 1018309"/>
              <a:gd name="connsiteX9" fmla="*/ 904876 w 1905001"/>
              <a:gd name="connsiteY9" fmla="*/ 1018309 h 1018309"/>
              <a:gd name="connsiteX10" fmla="*/ 476251 w 1905001"/>
              <a:gd name="connsiteY10" fmla="*/ 1018309 h 1018309"/>
              <a:gd name="connsiteX11" fmla="*/ 476251 w 1905001"/>
              <a:gd name="connsiteY11" fmla="*/ 1018309 h 1018309"/>
              <a:gd name="connsiteX12" fmla="*/ 190501 w 1905001"/>
              <a:gd name="connsiteY12" fmla="*/ 1018309 h 1018309"/>
              <a:gd name="connsiteX13" fmla="*/ 190501 w 1905001"/>
              <a:gd name="connsiteY13" fmla="*/ 621722 h 1018309"/>
              <a:gd name="connsiteX14" fmla="*/ 0 w 1905001"/>
              <a:gd name="connsiteY14" fmla="*/ 563265 h 1018309"/>
              <a:gd name="connsiteX15" fmla="*/ 190501 w 1905001"/>
              <a:gd name="connsiteY15" fmla="*/ 419100 h 1018309"/>
              <a:gd name="connsiteX16" fmla="*/ 190501 w 1905001"/>
              <a:gd name="connsiteY16" fmla="*/ 0 h 1018309"/>
              <a:gd name="connsiteX0" fmla="*/ 180110 w 1894610"/>
              <a:gd name="connsiteY0" fmla="*/ 0 h 1018309"/>
              <a:gd name="connsiteX1" fmla="*/ 465860 w 1894610"/>
              <a:gd name="connsiteY1" fmla="*/ 0 h 1018309"/>
              <a:gd name="connsiteX2" fmla="*/ 465860 w 1894610"/>
              <a:gd name="connsiteY2" fmla="*/ 0 h 1018309"/>
              <a:gd name="connsiteX3" fmla="*/ 894485 w 1894610"/>
              <a:gd name="connsiteY3" fmla="*/ 0 h 1018309"/>
              <a:gd name="connsiteX4" fmla="*/ 1894610 w 1894610"/>
              <a:gd name="connsiteY4" fmla="*/ 0 h 1018309"/>
              <a:gd name="connsiteX5" fmla="*/ 1894610 w 1894610"/>
              <a:gd name="connsiteY5" fmla="*/ 169718 h 1018309"/>
              <a:gd name="connsiteX6" fmla="*/ 1894610 w 1894610"/>
              <a:gd name="connsiteY6" fmla="*/ 169718 h 1018309"/>
              <a:gd name="connsiteX7" fmla="*/ 1894610 w 1894610"/>
              <a:gd name="connsiteY7" fmla="*/ 424295 h 1018309"/>
              <a:gd name="connsiteX8" fmla="*/ 1894610 w 1894610"/>
              <a:gd name="connsiteY8" fmla="*/ 1018309 h 1018309"/>
              <a:gd name="connsiteX9" fmla="*/ 894485 w 1894610"/>
              <a:gd name="connsiteY9" fmla="*/ 1018309 h 1018309"/>
              <a:gd name="connsiteX10" fmla="*/ 465860 w 1894610"/>
              <a:gd name="connsiteY10" fmla="*/ 1018309 h 1018309"/>
              <a:gd name="connsiteX11" fmla="*/ 465860 w 1894610"/>
              <a:gd name="connsiteY11" fmla="*/ 1018309 h 1018309"/>
              <a:gd name="connsiteX12" fmla="*/ 180110 w 1894610"/>
              <a:gd name="connsiteY12" fmla="*/ 1018309 h 1018309"/>
              <a:gd name="connsiteX13" fmla="*/ 180110 w 1894610"/>
              <a:gd name="connsiteY13" fmla="*/ 621722 h 1018309"/>
              <a:gd name="connsiteX14" fmla="*/ 0 w 1894610"/>
              <a:gd name="connsiteY14" fmla="*/ 525714 h 1018309"/>
              <a:gd name="connsiteX15" fmla="*/ 180110 w 1894610"/>
              <a:gd name="connsiteY15" fmla="*/ 419100 h 1018309"/>
              <a:gd name="connsiteX16" fmla="*/ 180110 w 1894610"/>
              <a:gd name="connsiteY16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4610" h="1018309">
                <a:moveTo>
                  <a:pt x="180110" y="0"/>
                </a:moveTo>
                <a:lnTo>
                  <a:pt x="465860" y="0"/>
                </a:lnTo>
                <a:lnTo>
                  <a:pt x="465860" y="0"/>
                </a:lnTo>
                <a:lnTo>
                  <a:pt x="894485" y="0"/>
                </a:lnTo>
                <a:lnTo>
                  <a:pt x="1894610" y="0"/>
                </a:lnTo>
                <a:lnTo>
                  <a:pt x="1894610" y="169718"/>
                </a:lnTo>
                <a:lnTo>
                  <a:pt x="1894610" y="169718"/>
                </a:lnTo>
                <a:lnTo>
                  <a:pt x="1894610" y="424295"/>
                </a:lnTo>
                <a:lnTo>
                  <a:pt x="1894610" y="1018309"/>
                </a:lnTo>
                <a:lnTo>
                  <a:pt x="894485" y="1018309"/>
                </a:lnTo>
                <a:lnTo>
                  <a:pt x="465860" y="1018309"/>
                </a:lnTo>
                <a:lnTo>
                  <a:pt x="465860" y="1018309"/>
                </a:lnTo>
                <a:lnTo>
                  <a:pt x="180110" y="1018309"/>
                </a:lnTo>
                <a:lnTo>
                  <a:pt x="180110" y="621722"/>
                </a:lnTo>
                <a:lnTo>
                  <a:pt x="0" y="525714"/>
                </a:lnTo>
                <a:lnTo>
                  <a:pt x="180110" y="419100"/>
                </a:lnTo>
                <a:lnTo>
                  <a:pt x="18011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b="1" i="1" dirty="0">
                <a:solidFill>
                  <a:srgbClr val="FF0000"/>
                </a:solidFill>
              </a:rPr>
              <a:t>there is </a:t>
            </a:r>
            <a:r>
              <a:rPr lang="en-US" altLang="ja-JP" sz="2400" b="1" dirty="0">
                <a:solidFill>
                  <a:schemeClr val="tx1"/>
                </a:solidFill>
              </a:rPr>
              <a:t>an execution of the program such that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吹き出し: 四角形 4">
            <a:extLst>
              <a:ext uri="{FF2B5EF4-FFF2-40B4-BE49-F238E27FC236}">
                <a16:creationId xmlns:a16="http://schemas.microsoft.com/office/drawing/2014/main" id="{302CE521-30A2-42E1-A02F-A8D0D07A59FA}"/>
              </a:ext>
            </a:extLst>
          </p:cNvPr>
          <p:cNvSpPr/>
          <p:nvPr/>
        </p:nvSpPr>
        <p:spPr>
          <a:xfrm>
            <a:off x="5191561" y="4929518"/>
            <a:ext cx="3847539" cy="965377"/>
          </a:xfrm>
          <a:custGeom>
            <a:avLst/>
            <a:gdLst>
              <a:gd name="connsiteX0" fmla="*/ 0 w 1714500"/>
              <a:gd name="connsiteY0" fmla="*/ 0 h 1018309"/>
              <a:gd name="connsiteX1" fmla="*/ 285750 w 1714500"/>
              <a:gd name="connsiteY1" fmla="*/ 0 h 1018309"/>
              <a:gd name="connsiteX2" fmla="*/ 285750 w 1714500"/>
              <a:gd name="connsiteY2" fmla="*/ 0 h 1018309"/>
              <a:gd name="connsiteX3" fmla="*/ 714375 w 1714500"/>
              <a:gd name="connsiteY3" fmla="*/ 0 h 1018309"/>
              <a:gd name="connsiteX4" fmla="*/ 1714500 w 1714500"/>
              <a:gd name="connsiteY4" fmla="*/ 0 h 1018309"/>
              <a:gd name="connsiteX5" fmla="*/ 1714500 w 1714500"/>
              <a:gd name="connsiteY5" fmla="*/ 169718 h 1018309"/>
              <a:gd name="connsiteX6" fmla="*/ 1714500 w 1714500"/>
              <a:gd name="connsiteY6" fmla="*/ 169718 h 1018309"/>
              <a:gd name="connsiteX7" fmla="*/ 1714500 w 1714500"/>
              <a:gd name="connsiteY7" fmla="*/ 424295 h 1018309"/>
              <a:gd name="connsiteX8" fmla="*/ 1714500 w 1714500"/>
              <a:gd name="connsiteY8" fmla="*/ 1018309 h 1018309"/>
              <a:gd name="connsiteX9" fmla="*/ 714375 w 1714500"/>
              <a:gd name="connsiteY9" fmla="*/ 1018309 h 1018309"/>
              <a:gd name="connsiteX10" fmla="*/ 285750 w 1714500"/>
              <a:gd name="connsiteY10" fmla="*/ 1018309 h 1018309"/>
              <a:gd name="connsiteX11" fmla="*/ 285750 w 1714500"/>
              <a:gd name="connsiteY11" fmla="*/ 1018309 h 1018309"/>
              <a:gd name="connsiteX12" fmla="*/ 0 w 1714500"/>
              <a:gd name="connsiteY12" fmla="*/ 1018309 h 1018309"/>
              <a:gd name="connsiteX13" fmla="*/ 0 w 1714500"/>
              <a:gd name="connsiteY13" fmla="*/ 424295 h 1018309"/>
              <a:gd name="connsiteX14" fmla="*/ -300038 w 1714500"/>
              <a:gd name="connsiteY14" fmla="*/ 314321 h 1018309"/>
              <a:gd name="connsiteX15" fmla="*/ 0 w 1714500"/>
              <a:gd name="connsiteY15" fmla="*/ 169718 h 1018309"/>
              <a:gd name="connsiteX16" fmla="*/ 0 w 1714500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169718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7360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300038 w 2014538"/>
              <a:gd name="connsiteY0" fmla="*/ 0 h 1018309"/>
              <a:gd name="connsiteX1" fmla="*/ 585788 w 2014538"/>
              <a:gd name="connsiteY1" fmla="*/ 0 h 1018309"/>
              <a:gd name="connsiteX2" fmla="*/ 585788 w 2014538"/>
              <a:gd name="connsiteY2" fmla="*/ 0 h 1018309"/>
              <a:gd name="connsiteX3" fmla="*/ 1014413 w 2014538"/>
              <a:gd name="connsiteY3" fmla="*/ 0 h 1018309"/>
              <a:gd name="connsiteX4" fmla="*/ 2014538 w 2014538"/>
              <a:gd name="connsiteY4" fmla="*/ 0 h 1018309"/>
              <a:gd name="connsiteX5" fmla="*/ 2014538 w 2014538"/>
              <a:gd name="connsiteY5" fmla="*/ 169718 h 1018309"/>
              <a:gd name="connsiteX6" fmla="*/ 2014538 w 2014538"/>
              <a:gd name="connsiteY6" fmla="*/ 169718 h 1018309"/>
              <a:gd name="connsiteX7" fmla="*/ 2014538 w 2014538"/>
              <a:gd name="connsiteY7" fmla="*/ 424295 h 1018309"/>
              <a:gd name="connsiteX8" fmla="*/ 2014538 w 2014538"/>
              <a:gd name="connsiteY8" fmla="*/ 1018309 h 1018309"/>
              <a:gd name="connsiteX9" fmla="*/ 1014413 w 2014538"/>
              <a:gd name="connsiteY9" fmla="*/ 1018309 h 1018309"/>
              <a:gd name="connsiteX10" fmla="*/ 585788 w 2014538"/>
              <a:gd name="connsiteY10" fmla="*/ 1018309 h 1018309"/>
              <a:gd name="connsiteX11" fmla="*/ 585788 w 2014538"/>
              <a:gd name="connsiteY11" fmla="*/ 1018309 h 1018309"/>
              <a:gd name="connsiteX12" fmla="*/ 300038 w 2014538"/>
              <a:gd name="connsiteY12" fmla="*/ 1018309 h 1018309"/>
              <a:gd name="connsiteX13" fmla="*/ 300038 w 2014538"/>
              <a:gd name="connsiteY13" fmla="*/ 621722 h 1018309"/>
              <a:gd name="connsiteX14" fmla="*/ 0 w 2014538"/>
              <a:gd name="connsiteY14" fmla="*/ 314321 h 1018309"/>
              <a:gd name="connsiteX15" fmla="*/ 300038 w 2014538"/>
              <a:gd name="connsiteY15" fmla="*/ 419100 h 1018309"/>
              <a:gd name="connsiteX16" fmla="*/ 300038 w 2014538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39012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89647 w 2004147"/>
              <a:gd name="connsiteY0" fmla="*/ 0 h 1018309"/>
              <a:gd name="connsiteX1" fmla="*/ 575397 w 2004147"/>
              <a:gd name="connsiteY1" fmla="*/ 0 h 1018309"/>
              <a:gd name="connsiteX2" fmla="*/ 575397 w 2004147"/>
              <a:gd name="connsiteY2" fmla="*/ 0 h 1018309"/>
              <a:gd name="connsiteX3" fmla="*/ 1004022 w 2004147"/>
              <a:gd name="connsiteY3" fmla="*/ 0 h 1018309"/>
              <a:gd name="connsiteX4" fmla="*/ 2004147 w 2004147"/>
              <a:gd name="connsiteY4" fmla="*/ 0 h 1018309"/>
              <a:gd name="connsiteX5" fmla="*/ 2004147 w 2004147"/>
              <a:gd name="connsiteY5" fmla="*/ 169718 h 1018309"/>
              <a:gd name="connsiteX6" fmla="*/ 2004147 w 2004147"/>
              <a:gd name="connsiteY6" fmla="*/ 169718 h 1018309"/>
              <a:gd name="connsiteX7" fmla="*/ 2004147 w 2004147"/>
              <a:gd name="connsiteY7" fmla="*/ 424295 h 1018309"/>
              <a:gd name="connsiteX8" fmla="*/ 2004147 w 2004147"/>
              <a:gd name="connsiteY8" fmla="*/ 1018309 h 1018309"/>
              <a:gd name="connsiteX9" fmla="*/ 1004022 w 2004147"/>
              <a:gd name="connsiteY9" fmla="*/ 1018309 h 1018309"/>
              <a:gd name="connsiteX10" fmla="*/ 575397 w 2004147"/>
              <a:gd name="connsiteY10" fmla="*/ 1018309 h 1018309"/>
              <a:gd name="connsiteX11" fmla="*/ 575397 w 2004147"/>
              <a:gd name="connsiteY11" fmla="*/ 1018309 h 1018309"/>
              <a:gd name="connsiteX12" fmla="*/ 289647 w 2004147"/>
              <a:gd name="connsiteY12" fmla="*/ 1018309 h 1018309"/>
              <a:gd name="connsiteX13" fmla="*/ 289647 w 2004147"/>
              <a:gd name="connsiteY13" fmla="*/ 621722 h 1018309"/>
              <a:gd name="connsiteX14" fmla="*/ 0 w 2004147"/>
              <a:gd name="connsiteY14" fmla="*/ 480576 h 1018309"/>
              <a:gd name="connsiteX15" fmla="*/ 289647 w 2004147"/>
              <a:gd name="connsiteY15" fmla="*/ 419100 h 1018309"/>
              <a:gd name="connsiteX16" fmla="*/ 289647 w 2004147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480576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279256 w 1993756"/>
              <a:gd name="connsiteY0" fmla="*/ 0 h 1018309"/>
              <a:gd name="connsiteX1" fmla="*/ 565006 w 1993756"/>
              <a:gd name="connsiteY1" fmla="*/ 0 h 1018309"/>
              <a:gd name="connsiteX2" fmla="*/ 565006 w 1993756"/>
              <a:gd name="connsiteY2" fmla="*/ 0 h 1018309"/>
              <a:gd name="connsiteX3" fmla="*/ 993631 w 1993756"/>
              <a:gd name="connsiteY3" fmla="*/ 0 h 1018309"/>
              <a:gd name="connsiteX4" fmla="*/ 1993756 w 1993756"/>
              <a:gd name="connsiteY4" fmla="*/ 0 h 1018309"/>
              <a:gd name="connsiteX5" fmla="*/ 1993756 w 1993756"/>
              <a:gd name="connsiteY5" fmla="*/ 169718 h 1018309"/>
              <a:gd name="connsiteX6" fmla="*/ 1993756 w 1993756"/>
              <a:gd name="connsiteY6" fmla="*/ 169718 h 1018309"/>
              <a:gd name="connsiteX7" fmla="*/ 1993756 w 1993756"/>
              <a:gd name="connsiteY7" fmla="*/ 424295 h 1018309"/>
              <a:gd name="connsiteX8" fmla="*/ 1993756 w 1993756"/>
              <a:gd name="connsiteY8" fmla="*/ 1018309 h 1018309"/>
              <a:gd name="connsiteX9" fmla="*/ 993631 w 1993756"/>
              <a:gd name="connsiteY9" fmla="*/ 1018309 h 1018309"/>
              <a:gd name="connsiteX10" fmla="*/ 565006 w 1993756"/>
              <a:gd name="connsiteY10" fmla="*/ 1018309 h 1018309"/>
              <a:gd name="connsiteX11" fmla="*/ 565006 w 1993756"/>
              <a:gd name="connsiteY11" fmla="*/ 1018309 h 1018309"/>
              <a:gd name="connsiteX12" fmla="*/ 279256 w 1993756"/>
              <a:gd name="connsiteY12" fmla="*/ 1018309 h 1018309"/>
              <a:gd name="connsiteX13" fmla="*/ 279256 w 1993756"/>
              <a:gd name="connsiteY13" fmla="*/ 621722 h 1018309"/>
              <a:gd name="connsiteX14" fmla="*/ 0 w 1993756"/>
              <a:gd name="connsiteY14" fmla="*/ 522139 h 1018309"/>
              <a:gd name="connsiteX15" fmla="*/ 279256 w 1993756"/>
              <a:gd name="connsiteY15" fmla="*/ 419100 h 1018309"/>
              <a:gd name="connsiteX16" fmla="*/ 279256 w 1993756"/>
              <a:gd name="connsiteY16" fmla="*/ 0 h 1018309"/>
              <a:gd name="connsiteX0" fmla="*/ 190501 w 1905001"/>
              <a:gd name="connsiteY0" fmla="*/ 0 h 1018309"/>
              <a:gd name="connsiteX1" fmla="*/ 476251 w 1905001"/>
              <a:gd name="connsiteY1" fmla="*/ 0 h 1018309"/>
              <a:gd name="connsiteX2" fmla="*/ 476251 w 1905001"/>
              <a:gd name="connsiteY2" fmla="*/ 0 h 1018309"/>
              <a:gd name="connsiteX3" fmla="*/ 904876 w 1905001"/>
              <a:gd name="connsiteY3" fmla="*/ 0 h 1018309"/>
              <a:gd name="connsiteX4" fmla="*/ 1905001 w 1905001"/>
              <a:gd name="connsiteY4" fmla="*/ 0 h 1018309"/>
              <a:gd name="connsiteX5" fmla="*/ 1905001 w 1905001"/>
              <a:gd name="connsiteY5" fmla="*/ 169718 h 1018309"/>
              <a:gd name="connsiteX6" fmla="*/ 1905001 w 1905001"/>
              <a:gd name="connsiteY6" fmla="*/ 169718 h 1018309"/>
              <a:gd name="connsiteX7" fmla="*/ 1905001 w 1905001"/>
              <a:gd name="connsiteY7" fmla="*/ 424295 h 1018309"/>
              <a:gd name="connsiteX8" fmla="*/ 1905001 w 1905001"/>
              <a:gd name="connsiteY8" fmla="*/ 1018309 h 1018309"/>
              <a:gd name="connsiteX9" fmla="*/ 904876 w 1905001"/>
              <a:gd name="connsiteY9" fmla="*/ 1018309 h 1018309"/>
              <a:gd name="connsiteX10" fmla="*/ 476251 w 1905001"/>
              <a:gd name="connsiteY10" fmla="*/ 1018309 h 1018309"/>
              <a:gd name="connsiteX11" fmla="*/ 476251 w 1905001"/>
              <a:gd name="connsiteY11" fmla="*/ 1018309 h 1018309"/>
              <a:gd name="connsiteX12" fmla="*/ 190501 w 1905001"/>
              <a:gd name="connsiteY12" fmla="*/ 1018309 h 1018309"/>
              <a:gd name="connsiteX13" fmla="*/ 190501 w 1905001"/>
              <a:gd name="connsiteY13" fmla="*/ 621722 h 1018309"/>
              <a:gd name="connsiteX14" fmla="*/ 0 w 1905001"/>
              <a:gd name="connsiteY14" fmla="*/ 563265 h 1018309"/>
              <a:gd name="connsiteX15" fmla="*/ 190501 w 1905001"/>
              <a:gd name="connsiteY15" fmla="*/ 419100 h 1018309"/>
              <a:gd name="connsiteX16" fmla="*/ 190501 w 1905001"/>
              <a:gd name="connsiteY16" fmla="*/ 0 h 1018309"/>
              <a:gd name="connsiteX0" fmla="*/ 180110 w 1894610"/>
              <a:gd name="connsiteY0" fmla="*/ 0 h 1018309"/>
              <a:gd name="connsiteX1" fmla="*/ 465860 w 1894610"/>
              <a:gd name="connsiteY1" fmla="*/ 0 h 1018309"/>
              <a:gd name="connsiteX2" fmla="*/ 465860 w 1894610"/>
              <a:gd name="connsiteY2" fmla="*/ 0 h 1018309"/>
              <a:gd name="connsiteX3" fmla="*/ 894485 w 1894610"/>
              <a:gd name="connsiteY3" fmla="*/ 0 h 1018309"/>
              <a:gd name="connsiteX4" fmla="*/ 1894610 w 1894610"/>
              <a:gd name="connsiteY4" fmla="*/ 0 h 1018309"/>
              <a:gd name="connsiteX5" fmla="*/ 1894610 w 1894610"/>
              <a:gd name="connsiteY5" fmla="*/ 169718 h 1018309"/>
              <a:gd name="connsiteX6" fmla="*/ 1894610 w 1894610"/>
              <a:gd name="connsiteY6" fmla="*/ 169718 h 1018309"/>
              <a:gd name="connsiteX7" fmla="*/ 1894610 w 1894610"/>
              <a:gd name="connsiteY7" fmla="*/ 424295 h 1018309"/>
              <a:gd name="connsiteX8" fmla="*/ 1894610 w 1894610"/>
              <a:gd name="connsiteY8" fmla="*/ 1018309 h 1018309"/>
              <a:gd name="connsiteX9" fmla="*/ 894485 w 1894610"/>
              <a:gd name="connsiteY9" fmla="*/ 1018309 h 1018309"/>
              <a:gd name="connsiteX10" fmla="*/ 465860 w 1894610"/>
              <a:gd name="connsiteY10" fmla="*/ 1018309 h 1018309"/>
              <a:gd name="connsiteX11" fmla="*/ 465860 w 1894610"/>
              <a:gd name="connsiteY11" fmla="*/ 1018309 h 1018309"/>
              <a:gd name="connsiteX12" fmla="*/ 180110 w 1894610"/>
              <a:gd name="connsiteY12" fmla="*/ 1018309 h 1018309"/>
              <a:gd name="connsiteX13" fmla="*/ 180110 w 1894610"/>
              <a:gd name="connsiteY13" fmla="*/ 621722 h 1018309"/>
              <a:gd name="connsiteX14" fmla="*/ 0 w 1894610"/>
              <a:gd name="connsiteY14" fmla="*/ 525714 h 1018309"/>
              <a:gd name="connsiteX15" fmla="*/ 180110 w 1894610"/>
              <a:gd name="connsiteY15" fmla="*/ 419100 h 1018309"/>
              <a:gd name="connsiteX16" fmla="*/ 180110 w 1894610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621722 h 1018309"/>
              <a:gd name="connsiteX14" fmla="*/ 0 w 1899834"/>
              <a:gd name="connsiteY14" fmla="*/ 358397 h 1018309"/>
              <a:gd name="connsiteX15" fmla="*/ 185334 w 1899834"/>
              <a:gd name="connsiteY15" fmla="*/ 419100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621722 h 1018309"/>
              <a:gd name="connsiteX14" fmla="*/ 0 w 1899834"/>
              <a:gd name="connsiteY14" fmla="*/ 358397 h 1018309"/>
              <a:gd name="connsiteX15" fmla="*/ 185334 w 1899834"/>
              <a:gd name="connsiteY15" fmla="*/ 340362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621722 h 1018309"/>
              <a:gd name="connsiteX14" fmla="*/ 0 w 1899834"/>
              <a:gd name="connsiteY14" fmla="*/ 358397 h 1018309"/>
              <a:gd name="connsiteX15" fmla="*/ 185334 w 1899834"/>
              <a:gd name="connsiteY15" fmla="*/ 22225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562669 h 1018309"/>
              <a:gd name="connsiteX14" fmla="*/ 0 w 1899834"/>
              <a:gd name="connsiteY14" fmla="*/ 358397 h 1018309"/>
              <a:gd name="connsiteX15" fmla="*/ 185334 w 1899834"/>
              <a:gd name="connsiteY15" fmla="*/ 22225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562669 h 1018309"/>
              <a:gd name="connsiteX14" fmla="*/ 0 w 1899834"/>
              <a:gd name="connsiteY14" fmla="*/ 358397 h 1018309"/>
              <a:gd name="connsiteX15" fmla="*/ 185334 w 1899834"/>
              <a:gd name="connsiteY15" fmla="*/ 15842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5334 w 1899834"/>
              <a:gd name="connsiteY13" fmla="*/ 477563 h 1018309"/>
              <a:gd name="connsiteX14" fmla="*/ 0 w 1899834"/>
              <a:gd name="connsiteY14" fmla="*/ 358397 h 1018309"/>
              <a:gd name="connsiteX15" fmla="*/ 185334 w 1899834"/>
              <a:gd name="connsiteY15" fmla="*/ 158425 h 1018309"/>
              <a:gd name="connsiteX16" fmla="*/ 185334 w 1899834"/>
              <a:gd name="connsiteY16" fmla="*/ 0 h 1018309"/>
              <a:gd name="connsiteX0" fmla="*/ 185334 w 1899834"/>
              <a:gd name="connsiteY0" fmla="*/ 0 h 1018309"/>
              <a:gd name="connsiteX1" fmla="*/ 471084 w 1899834"/>
              <a:gd name="connsiteY1" fmla="*/ 0 h 1018309"/>
              <a:gd name="connsiteX2" fmla="*/ 471084 w 1899834"/>
              <a:gd name="connsiteY2" fmla="*/ 0 h 1018309"/>
              <a:gd name="connsiteX3" fmla="*/ 899709 w 1899834"/>
              <a:gd name="connsiteY3" fmla="*/ 0 h 1018309"/>
              <a:gd name="connsiteX4" fmla="*/ 1899834 w 1899834"/>
              <a:gd name="connsiteY4" fmla="*/ 0 h 1018309"/>
              <a:gd name="connsiteX5" fmla="*/ 1899834 w 1899834"/>
              <a:gd name="connsiteY5" fmla="*/ 169718 h 1018309"/>
              <a:gd name="connsiteX6" fmla="*/ 1899834 w 1899834"/>
              <a:gd name="connsiteY6" fmla="*/ 169718 h 1018309"/>
              <a:gd name="connsiteX7" fmla="*/ 1899834 w 1899834"/>
              <a:gd name="connsiteY7" fmla="*/ 424295 h 1018309"/>
              <a:gd name="connsiteX8" fmla="*/ 1899834 w 1899834"/>
              <a:gd name="connsiteY8" fmla="*/ 1018309 h 1018309"/>
              <a:gd name="connsiteX9" fmla="*/ 899709 w 1899834"/>
              <a:gd name="connsiteY9" fmla="*/ 1018309 h 1018309"/>
              <a:gd name="connsiteX10" fmla="*/ 471084 w 1899834"/>
              <a:gd name="connsiteY10" fmla="*/ 1018309 h 1018309"/>
              <a:gd name="connsiteX11" fmla="*/ 471084 w 1899834"/>
              <a:gd name="connsiteY11" fmla="*/ 1018309 h 1018309"/>
              <a:gd name="connsiteX12" fmla="*/ 185334 w 1899834"/>
              <a:gd name="connsiteY12" fmla="*/ 1018309 h 1018309"/>
              <a:gd name="connsiteX13" fmla="*/ 181569 w 1899834"/>
              <a:gd name="connsiteY13" fmla="*/ 378273 h 1018309"/>
              <a:gd name="connsiteX14" fmla="*/ 0 w 1899834"/>
              <a:gd name="connsiteY14" fmla="*/ 358397 h 1018309"/>
              <a:gd name="connsiteX15" fmla="*/ 185334 w 1899834"/>
              <a:gd name="connsiteY15" fmla="*/ 158425 h 1018309"/>
              <a:gd name="connsiteX16" fmla="*/ 185334 w 1899834"/>
              <a:gd name="connsiteY16" fmla="*/ 0 h 1018309"/>
              <a:gd name="connsiteX0" fmla="*/ 189099 w 1903599"/>
              <a:gd name="connsiteY0" fmla="*/ 0 h 1018309"/>
              <a:gd name="connsiteX1" fmla="*/ 474849 w 1903599"/>
              <a:gd name="connsiteY1" fmla="*/ 0 h 1018309"/>
              <a:gd name="connsiteX2" fmla="*/ 474849 w 1903599"/>
              <a:gd name="connsiteY2" fmla="*/ 0 h 1018309"/>
              <a:gd name="connsiteX3" fmla="*/ 903474 w 1903599"/>
              <a:gd name="connsiteY3" fmla="*/ 0 h 1018309"/>
              <a:gd name="connsiteX4" fmla="*/ 1903599 w 1903599"/>
              <a:gd name="connsiteY4" fmla="*/ 0 h 1018309"/>
              <a:gd name="connsiteX5" fmla="*/ 1903599 w 1903599"/>
              <a:gd name="connsiteY5" fmla="*/ 169718 h 1018309"/>
              <a:gd name="connsiteX6" fmla="*/ 1903599 w 1903599"/>
              <a:gd name="connsiteY6" fmla="*/ 169718 h 1018309"/>
              <a:gd name="connsiteX7" fmla="*/ 1903599 w 1903599"/>
              <a:gd name="connsiteY7" fmla="*/ 424295 h 1018309"/>
              <a:gd name="connsiteX8" fmla="*/ 1903599 w 1903599"/>
              <a:gd name="connsiteY8" fmla="*/ 1018309 h 1018309"/>
              <a:gd name="connsiteX9" fmla="*/ 903474 w 1903599"/>
              <a:gd name="connsiteY9" fmla="*/ 1018309 h 1018309"/>
              <a:gd name="connsiteX10" fmla="*/ 474849 w 1903599"/>
              <a:gd name="connsiteY10" fmla="*/ 1018309 h 1018309"/>
              <a:gd name="connsiteX11" fmla="*/ 474849 w 1903599"/>
              <a:gd name="connsiteY11" fmla="*/ 1018309 h 1018309"/>
              <a:gd name="connsiteX12" fmla="*/ 189099 w 1903599"/>
              <a:gd name="connsiteY12" fmla="*/ 1018309 h 1018309"/>
              <a:gd name="connsiteX13" fmla="*/ 185334 w 1903599"/>
              <a:gd name="connsiteY13" fmla="*/ 378273 h 1018309"/>
              <a:gd name="connsiteX14" fmla="*/ 0 w 1903599"/>
              <a:gd name="connsiteY14" fmla="*/ 273291 h 1018309"/>
              <a:gd name="connsiteX15" fmla="*/ 189099 w 1903599"/>
              <a:gd name="connsiteY15" fmla="*/ 158425 h 1018309"/>
              <a:gd name="connsiteX16" fmla="*/ 189099 w 1903599"/>
              <a:gd name="connsiteY16" fmla="*/ 0 h 1018309"/>
              <a:gd name="connsiteX0" fmla="*/ 189099 w 1903599"/>
              <a:gd name="connsiteY0" fmla="*/ 0 h 1018309"/>
              <a:gd name="connsiteX1" fmla="*/ 474849 w 1903599"/>
              <a:gd name="connsiteY1" fmla="*/ 0 h 1018309"/>
              <a:gd name="connsiteX2" fmla="*/ 474849 w 1903599"/>
              <a:gd name="connsiteY2" fmla="*/ 0 h 1018309"/>
              <a:gd name="connsiteX3" fmla="*/ 903474 w 1903599"/>
              <a:gd name="connsiteY3" fmla="*/ 0 h 1018309"/>
              <a:gd name="connsiteX4" fmla="*/ 1903599 w 1903599"/>
              <a:gd name="connsiteY4" fmla="*/ 0 h 1018309"/>
              <a:gd name="connsiteX5" fmla="*/ 1903599 w 1903599"/>
              <a:gd name="connsiteY5" fmla="*/ 169718 h 1018309"/>
              <a:gd name="connsiteX6" fmla="*/ 1903599 w 1903599"/>
              <a:gd name="connsiteY6" fmla="*/ 169718 h 1018309"/>
              <a:gd name="connsiteX7" fmla="*/ 1903599 w 1903599"/>
              <a:gd name="connsiteY7" fmla="*/ 424295 h 1018309"/>
              <a:gd name="connsiteX8" fmla="*/ 1903599 w 1903599"/>
              <a:gd name="connsiteY8" fmla="*/ 1018309 h 1018309"/>
              <a:gd name="connsiteX9" fmla="*/ 903474 w 1903599"/>
              <a:gd name="connsiteY9" fmla="*/ 1018309 h 1018309"/>
              <a:gd name="connsiteX10" fmla="*/ 474849 w 1903599"/>
              <a:gd name="connsiteY10" fmla="*/ 1018309 h 1018309"/>
              <a:gd name="connsiteX11" fmla="*/ 474849 w 1903599"/>
              <a:gd name="connsiteY11" fmla="*/ 1018309 h 1018309"/>
              <a:gd name="connsiteX12" fmla="*/ 189099 w 1903599"/>
              <a:gd name="connsiteY12" fmla="*/ 1018309 h 1018309"/>
              <a:gd name="connsiteX13" fmla="*/ 201666 w 1903599"/>
              <a:gd name="connsiteY13" fmla="*/ 690708 h 1018309"/>
              <a:gd name="connsiteX14" fmla="*/ 0 w 1903599"/>
              <a:gd name="connsiteY14" fmla="*/ 273291 h 1018309"/>
              <a:gd name="connsiteX15" fmla="*/ 189099 w 1903599"/>
              <a:gd name="connsiteY15" fmla="*/ 158425 h 1018309"/>
              <a:gd name="connsiteX16" fmla="*/ 189099 w 1903599"/>
              <a:gd name="connsiteY16" fmla="*/ 0 h 1018309"/>
              <a:gd name="connsiteX0" fmla="*/ 189099 w 1903599"/>
              <a:gd name="connsiteY0" fmla="*/ 0 h 1018309"/>
              <a:gd name="connsiteX1" fmla="*/ 474849 w 1903599"/>
              <a:gd name="connsiteY1" fmla="*/ 0 h 1018309"/>
              <a:gd name="connsiteX2" fmla="*/ 474849 w 1903599"/>
              <a:gd name="connsiteY2" fmla="*/ 0 h 1018309"/>
              <a:gd name="connsiteX3" fmla="*/ 903474 w 1903599"/>
              <a:gd name="connsiteY3" fmla="*/ 0 h 1018309"/>
              <a:gd name="connsiteX4" fmla="*/ 1903599 w 1903599"/>
              <a:gd name="connsiteY4" fmla="*/ 0 h 1018309"/>
              <a:gd name="connsiteX5" fmla="*/ 1903599 w 1903599"/>
              <a:gd name="connsiteY5" fmla="*/ 169718 h 1018309"/>
              <a:gd name="connsiteX6" fmla="*/ 1903599 w 1903599"/>
              <a:gd name="connsiteY6" fmla="*/ 169718 h 1018309"/>
              <a:gd name="connsiteX7" fmla="*/ 1903599 w 1903599"/>
              <a:gd name="connsiteY7" fmla="*/ 424295 h 1018309"/>
              <a:gd name="connsiteX8" fmla="*/ 1903599 w 1903599"/>
              <a:gd name="connsiteY8" fmla="*/ 1018309 h 1018309"/>
              <a:gd name="connsiteX9" fmla="*/ 903474 w 1903599"/>
              <a:gd name="connsiteY9" fmla="*/ 1018309 h 1018309"/>
              <a:gd name="connsiteX10" fmla="*/ 474849 w 1903599"/>
              <a:gd name="connsiteY10" fmla="*/ 1018309 h 1018309"/>
              <a:gd name="connsiteX11" fmla="*/ 474849 w 1903599"/>
              <a:gd name="connsiteY11" fmla="*/ 1018309 h 1018309"/>
              <a:gd name="connsiteX12" fmla="*/ 189099 w 1903599"/>
              <a:gd name="connsiteY12" fmla="*/ 1018309 h 1018309"/>
              <a:gd name="connsiteX13" fmla="*/ 201666 w 1903599"/>
              <a:gd name="connsiteY13" fmla="*/ 690708 h 1018309"/>
              <a:gd name="connsiteX14" fmla="*/ 0 w 1903599"/>
              <a:gd name="connsiteY14" fmla="*/ 273291 h 1018309"/>
              <a:gd name="connsiteX15" fmla="*/ 193182 w 1903599"/>
              <a:gd name="connsiteY15" fmla="*/ 541158 h 1018309"/>
              <a:gd name="connsiteX16" fmla="*/ 189099 w 1903599"/>
              <a:gd name="connsiteY16" fmla="*/ 0 h 1018309"/>
              <a:gd name="connsiteX0" fmla="*/ 221763 w 1936263"/>
              <a:gd name="connsiteY0" fmla="*/ 0 h 1018309"/>
              <a:gd name="connsiteX1" fmla="*/ 507513 w 1936263"/>
              <a:gd name="connsiteY1" fmla="*/ 0 h 1018309"/>
              <a:gd name="connsiteX2" fmla="*/ 507513 w 1936263"/>
              <a:gd name="connsiteY2" fmla="*/ 0 h 1018309"/>
              <a:gd name="connsiteX3" fmla="*/ 936138 w 1936263"/>
              <a:gd name="connsiteY3" fmla="*/ 0 h 1018309"/>
              <a:gd name="connsiteX4" fmla="*/ 1936263 w 1936263"/>
              <a:gd name="connsiteY4" fmla="*/ 0 h 1018309"/>
              <a:gd name="connsiteX5" fmla="*/ 1936263 w 1936263"/>
              <a:gd name="connsiteY5" fmla="*/ 169718 h 1018309"/>
              <a:gd name="connsiteX6" fmla="*/ 1936263 w 1936263"/>
              <a:gd name="connsiteY6" fmla="*/ 169718 h 1018309"/>
              <a:gd name="connsiteX7" fmla="*/ 1936263 w 1936263"/>
              <a:gd name="connsiteY7" fmla="*/ 424295 h 1018309"/>
              <a:gd name="connsiteX8" fmla="*/ 1936263 w 1936263"/>
              <a:gd name="connsiteY8" fmla="*/ 1018309 h 1018309"/>
              <a:gd name="connsiteX9" fmla="*/ 936138 w 1936263"/>
              <a:gd name="connsiteY9" fmla="*/ 1018309 h 1018309"/>
              <a:gd name="connsiteX10" fmla="*/ 507513 w 1936263"/>
              <a:gd name="connsiteY10" fmla="*/ 1018309 h 1018309"/>
              <a:gd name="connsiteX11" fmla="*/ 507513 w 1936263"/>
              <a:gd name="connsiteY11" fmla="*/ 1018309 h 1018309"/>
              <a:gd name="connsiteX12" fmla="*/ 221763 w 1936263"/>
              <a:gd name="connsiteY12" fmla="*/ 1018309 h 1018309"/>
              <a:gd name="connsiteX13" fmla="*/ 234330 w 1936263"/>
              <a:gd name="connsiteY13" fmla="*/ 690708 h 1018309"/>
              <a:gd name="connsiteX14" fmla="*/ 0 w 1936263"/>
              <a:gd name="connsiteY14" fmla="*/ 820051 h 1018309"/>
              <a:gd name="connsiteX15" fmla="*/ 225846 w 1936263"/>
              <a:gd name="connsiteY15" fmla="*/ 541158 h 1018309"/>
              <a:gd name="connsiteX16" fmla="*/ 221763 w 1936263"/>
              <a:gd name="connsiteY16" fmla="*/ 0 h 1018309"/>
              <a:gd name="connsiteX0" fmla="*/ 221763 w 1936263"/>
              <a:gd name="connsiteY0" fmla="*/ 0 h 1018309"/>
              <a:gd name="connsiteX1" fmla="*/ 507513 w 1936263"/>
              <a:gd name="connsiteY1" fmla="*/ 0 h 1018309"/>
              <a:gd name="connsiteX2" fmla="*/ 507513 w 1936263"/>
              <a:gd name="connsiteY2" fmla="*/ 0 h 1018309"/>
              <a:gd name="connsiteX3" fmla="*/ 936138 w 1936263"/>
              <a:gd name="connsiteY3" fmla="*/ 0 h 1018309"/>
              <a:gd name="connsiteX4" fmla="*/ 1936263 w 1936263"/>
              <a:gd name="connsiteY4" fmla="*/ 0 h 1018309"/>
              <a:gd name="connsiteX5" fmla="*/ 1936263 w 1936263"/>
              <a:gd name="connsiteY5" fmla="*/ 169718 h 1018309"/>
              <a:gd name="connsiteX6" fmla="*/ 1936263 w 1936263"/>
              <a:gd name="connsiteY6" fmla="*/ 169718 h 1018309"/>
              <a:gd name="connsiteX7" fmla="*/ 1936263 w 1936263"/>
              <a:gd name="connsiteY7" fmla="*/ 424295 h 1018309"/>
              <a:gd name="connsiteX8" fmla="*/ 1936263 w 1936263"/>
              <a:gd name="connsiteY8" fmla="*/ 1018309 h 1018309"/>
              <a:gd name="connsiteX9" fmla="*/ 936138 w 1936263"/>
              <a:gd name="connsiteY9" fmla="*/ 1018309 h 1018309"/>
              <a:gd name="connsiteX10" fmla="*/ 507513 w 1936263"/>
              <a:gd name="connsiteY10" fmla="*/ 1018309 h 1018309"/>
              <a:gd name="connsiteX11" fmla="*/ 507513 w 1936263"/>
              <a:gd name="connsiteY11" fmla="*/ 1018309 h 1018309"/>
              <a:gd name="connsiteX12" fmla="*/ 221763 w 1936263"/>
              <a:gd name="connsiteY12" fmla="*/ 1018309 h 1018309"/>
              <a:gd name="connsiteX13" fmla="*/ 222081 w 1936263"/>
              <a:gd name="connsiteY13" fmla="*/ 761006 h 1018309"/>
              <a:gd name="connsiteX14" fmla="*/ 0 w 1936263"/>
              <a:gd name="connsiteY14" fmla="*/ 820051 h 1018309"/>
              <a:gd name="connsiteX15" fmla="*/ 225846 w 1936263"/>
              <a:gd name="connsiteY15" fmla="*/ 541158 h 1018309"/>
              <a:gd name="connsiteX16" fmla="*/ 221763 w 1936263"/>
              <a:gd name="connsiteY16" fmla="*/ 0 h 1018309"/>
              <a:gd name="connsiteX0" fmla="*/ 205431 w 1919931"/>
              <a:gd name="connsiteY0" fmla="*/ 0 h 1018309"/>
              <a:gd name="connsiteX1" fmla="*/ 491181 w 1919931"/>
              <a:gd name="connsiteY1" fmla="*/ 0 h 1018309"/>
              <a:gd name="connsiteX2" fmla="*/ 491181 w 1919931"/>
              <a:gd name="connsiteY2" fmla="*/ 0 h 1018309"/>
              <a:gd name="connsiteX3" fmla="*/ 919806 w 1919931"/>
              <a:gd name="connsiteY3" fmla="*/ 0 h 1018309"/>
              <a:gd name="connsiteX4" fmla="*/ 1919931 w 1919931"/>
              <a:gd name="connsiteY4" fmla="*/ 0 h 1018309"/>
              <a:gd name="connsiteX5" fmla="*/ 1919931 w 1919931"/>
              <a:gd name="connsiteY5" fmla="*/ 169718 h 1018309"/>
              <a:gd name="connsiteX6" fmla="*/ 1919931 w 1919931"/>
              <a:gd name="connsiteY6" fmla="*/ 169718 h 1018309"/>
              <a:gd name="connsiteX7" fmla="*/ 1919931 w 1919931"/>
              <a:gd name="connsiteY7" fmla="*/ 424295 h 1018309"/>
              <a:gd name="connsiteX8" fmla="*/ 1919931 w 1919931"/>
              <a:gd name="connsiteY8" fmla="*/ 1018309 h 1018309"/>
              <a:gd name="connsiteX9" fmla="*/ 919806 w 1919931"/>
              <a:gd name="connsiteY9" fmla="*/ 1018309 h 1018309"/>
              <a:gd name="connsiteX10" fmla="*/ 491181 w 1919931"/>
              <a:gd name="connsiteY10" fmla="*/ 1018309 h 1018309"/>
              <a:gd name="connsiteX11" fmla="*/ 491181 w 1919931"/>
              <a:gd name="connsiteY11" fmla="*/ 1018309 h 1018309"/>
              <a:gd name="connsiteX12" fmla="*/ 205431 w 1919931"/>
              <a:gd name="connsiteY12" fmla="*/ 1018309 h 1018309"/>
              <a:gd name="connsiteX13" fmla="*/ 205749 w 1919931"/>
              <a:gd name="connsiteY13" fmla="*/ 761006 h 1018309"/>
              <a:gd name="connsiteX14" fmla="*/ 0 w 1919931"/>
              <a:gd name="connsiteY14" fmla="*/ 640401 h 1018309"/>
              <a:gd name="connsiteX15" fmla="*/ 209514 w 1919931"/>
              <a:gd name="connsiteY15" fmla="*/ 541158 h 1018309"/>
              <a:gd name="connsiteX16" fmla="*/ 205431 w 1919931"/>
              <a:gd name="connsiteY16" fmla="*/ 0 h 1018309"/>
              <a:gd name="connsiteX0" fmla="*/ 205431 w 1919931"/>
              <a:gd name="connsiteY0" fmla="*/ 0 h 1018309"/>
              <a:gd name="connsiteX1" fmla="*/ 491181 w 1919931"/>
              <a:gd name="connsiteY1" fmla="*/ 0 h 1018309"/>
              <a:gd name="connsiteX2" fmla="*/ 491181 w 1919931"/>
              <a:gd name="connsiteY2" fmla="*/ 0 h 1018309"/>
              <a:gd name="connsiteX3" fmla="*/ 919806 w 1919931"/>
              <a:gd name="connsiteY3" fmla="*/ 0 h 1018309"/>
              <a:gd name="connsiteX4" fmla="*/ 1919931 w 1919931"/>
              <a:gd name="connsiteY4" fmla="*/ 0 h 1018309"/>
              <a:gd name="connsiteX5" fmla="*/ 1919931 w 1919931"/>
              <a:gd name="connsiteY5" fmla="*/ 169718 h 1018309"/>
              <a:gd name="connsiteX6" fmla="*/ 1919931 w 1919931"/>
              <a:gd name="connsiteY6" fmla="*/ 169718 h 1018309"/>
              <a:gd name="connsiteX7" fmla="*/ 1919931 w 1919931"/>
              <a:gd name="connsiteY7" fmla="*/ 424295 h 1018309"/>
              <a:gd name="connsiteX8" fmla="*/ 1919931 w 1919931"/>
              <a:gd name="connsiteY8" fmla="*/ 1018309 h 1018309"/>
              <a:gd name="connsiteX9" fmla="*/ 919806 w 1919931"/>
              <a:gd name="connsiteY9" fmla="*/ 1018309 h 1018309"/>
              <a:gd name="connsiteX10" fmla="*/ 491181 w 1919931"/>
              <a:gd name="connsiteY10" fmla="*/ 1018309 h 1018309"/>
              <a:gd name="connsiteX11" fmla="*/ 491181 w 1919931"/>
              <a:gd name="connsiteY11" fmla="*/ 1018309 h 1018309"/>
              <a:gd name="connsiteX12" fmla="*/ 205431 w 1919931"/>
              <a:gd name="connsiteY12" fmla="*/ 1018309 h 1018309"/>
              <a:gd name="connsiteX13" fmla="*/ 205749 w 1919931"/>
              <a:gd name="connsiteY13" fmla="*/ 761006 h 1018309"/>
              <a:gd name="connsiteX14" fmla="*/ 0 w 1919931"/>
              <a:gd name="connsiteY14" fmla="*/ 640401 h 1018309"/>
              <a:gd name="connsiteX15" fmla="*/ 201348 w 1919931"/>
              <a:gd name="connsiteY15" fmla="*/ 431805 h 1018309"/>
              <a:gd name="connsiteX16" fmla="*/ 205431 w 1919931"/>
              <a:gd name="connsiteY16" fmla="*/ 0 h 1018309"/>
              <a:gd name="connsiteX0" fmla="*/ 164601 w 1879101"/>
              <a:gd name="connsiteY0" fmla="*/ 0 h 1018309"/>
              <a:gd name="connsiteX1" fmla="*/ 450351 w 1879101"/>
              <a:gd name="connsiteY1" fmla="*/ 0 h 1018309"/>
              <a:gd name="connsiteX2" fmla="*/ 450351 w 1879101"/>
              <a:gd name="connsiteY2" fmla="*/ 0 h 1018309"/>
              <a:gd name="connsiteX3" fmla="*/ 878976 w 1879101"/>
              <a:gd name="connsiteY3" fmla="*/ 0 h 1018309"/>
              <a:gd name="connsiteX4" fmla="*/ 1879101 w 1879101"/>
              <a:gd name="connsiteY4" fmla="*/ 0 h 1018309"/>
              <a:gd name="connsiteX5" fmla="*/ 1879101 w 1879101"/>
              <a:gd name="connsiteY5" fmla="*/ 169718 h 1018309"/>
              <a:gd name="connsiteX6" fmla="*/ 1879101 w 1879101"/>
              <a:gd name="connsiteY6" fmla="*/ 169718 h 1018309"/>
              <a:gd name="connsiteX7" fmla="*/ 1879101 w 1879101"/>
              <a:gd name="connsiteY7" fmla="*/ 424295 h 1018309"/>
              <a:gd name="connsiteX8" fmla="*/ 1879101 w 1879101"/>
              <a:gd name="connsiteY8" fmla="*/ 1018309 h 1018309"/>
              <a:gd name="connsiteX9" fmla="*/ 878976 w 1879101"/>
              <a:gd name="connsiteY9" fmla="*/ 1018309 h 1018309"/>
              <a:gd name="connsiteX10" fmla="*/ 450351 w 1879101"/>
              <a:gd name="connsiteY10" fmla="*/ 1018309 h 1018309"/>
              <a:gd name="connsiteX11" fmla="*/ 450351 w 1879101"/>
              <a:gd name="connsiteY11" fmla="*/ 1018309 h 1018309"/>
              <a:gd name="connsiteX12" fmla="*/ 164601 w 1879101"/>
              <a:gd name="connsiteY12" fmla="*/ 1018309 h 1018309"/>
              <a:gd name="connsiteX13" fmla="*/ 164919 w 1879101"/>
              <a:gd name="connsiteY13" fmla="*/ 761006 h 1018309"/>
              <a:gd name="connsiteX14" fmla="*/ 0 w 1879101"/>
              <a:gd name="connsiteY14" fmla="*/ 609158 h 1018309"/>
              <a:gd name="connsiteX15" fmla="*/ 160518 w 1879101"/>
              <a:gd name="connsiteY15" fmla="*/ 431805 h 1018309"/>
              <a:gd name="connsiteX16" fmla="*/ 164601 w 1879101"/>
              <a:gd name="connsiteY16" fmla="*/ 0 h 1018309"/>
              <a:gd name="connsiteX0" fmla="*/ 164601 w 1879101"/>
              <a:gd name="connsiteY0" fmla="*/ 0 h 1018309"/>
              <a:gd name="connsiteX1" fmla="*/ 450351 w 1879101"/>
              <a:gd name="connsiteY1" fmla="*/ 0 h 1018309"/>
              <a:gd name="connsiteX2" fmla="*/ 450351 w 1879101"/>
              <a:gd name="connsiteY2" fmla="*/ 0 h 1018309"/>
              <a:gd name="connsiteX3" fmla="*/ 878976 w 1879101"/>
              <a:gd name="connsiteY3" fmla="*/ 0 h 1018309"/>
              <a:gd name="connsiteX4" fmla="*/ 1879101 w 1879101"/>
              <a:gd name="connsiteY4" fmla="*/ 0 h 1018309"/>
              <a:gd name="connsiteX5" fmla="*/ 1879101 w 1879101"/>
              <a:gd name="connsiteY5" fmla="*/ 169718 h 1018309"/>
              <a:gd name="connsiteX6" fmla="*/ 1879101 w 1879101"/>
              <a:gd name="connsiteY6" fmla="*/ 169718 h 1018309"/>
              <a:gd name="connsiteX7" fmla="*/ 1879101 w 1879101"/>
              <a:gd name="connsiteY7" fmla="*/ 424295 h 1018309"/>
              <a:gd name="connsiteX8" fmla="*/ 1879101 w 1879101"/>
              <a:gd name="connsiteY8" fmla="*/ 1018309 h 1018309"/>
              <a:gd name="connsiteX9" fmla="*/ 878976 w 1879101"/>
              <a:gd name="connsiteY9" fmla="*/ 1018309 h 1018309"/>
              <a:gd name="connsiteX10" fmla="*/ 450351 w 1879101"/>
              <a:gd name="connsiteY10" fmla="*/ 1018309 h 1018309"/>
              <a:gd name="connsiteX11" fmla="*/ 450351 w 1879101"/>
              <a:gd name="connsiteY11" fmla="*/ 1018309 h 1018309"/>
              <a:gd name="connsiteX12" fmla="*/ 164601 w 1879101"/>
              <a:gd name="connsiteY12" fmla="*/ 1018309 h 1018309"/>
              <a:gd name="connsiteX13" fmla="*/ 164919 w 1879101"/>
              <a:gd name="connsiteY13" fmla="*/ 761006 h 1018309"/>
              <a:gd name="connsiteX14" fmla="*/ 0 w 1879101"/>
              <a:gd name="connsiteY14" fmla="*/ 609158 h 1018309"/>
              <a:gd name="connsiteX15" fmla="*/ 168684 w 1879101"/>
              <a:gd name="connsiteY15" fmla="*/ 423995 h 1018309"/>
              <a:gd name="connsiteX16" fmla="*/ 164601 w 1879101"/>
              <a:gd name="connsiteY16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9101" h="1018309">
                <a:moveTo>
                  <a:pt x="164601" y="0"/>
                </a:moveTo>
                <a:lnTo>
                  <a:pt x="450351" y="0"/>
                </a:lnTo>
                <a:lnTo>
                  <a:pt x="450351" y="0"/>
                </a:lnTo>
                <a:lnTo>
                  <a:pt x="878976" y="0"/>
                </a:lnTo>
                <a:lnTo>
                  <a:pt x="1879101" y="0"/>
                </a:lnTo>
                <a:lnTo>
                  <a:pt x="1879101" y="169718"/>
                </a:lnTo>
                <a:lnTo>
                  <a:pt x="1879101" y="169718"/>
                </a:lnTo>
                <a:lnTo>
                  <a:pt x="1879101" y="424295"/>
                </a:lnTo>
                <a:lnTo>
                  <a:pt x="1879101" y="1018309"/>
                </a:lnTo>
                <a:lnTo>
                  <a:pt x="878976" y="1018309"/>
                </a:lnTo>
                <a:lnTo>
                  <a:pt x="450351" y="1018309"/>
                </a:lnTo>
                <a:lnTo>
                  <a:pt x="450351" y="1018309"/>
                </a:lnTo>
                <a:lnTo>
                  <a:pt x="164601" y="1018309"/>
                </a:lnTo>
                <a:lnTo>
                  <a:pt x="164919" y="761006"/>
                </a:lnTo>
                <a:lnTo>
                  <a:pt x="0" y="609158"/>
                </a:lnTo>
                <a:lnTo>
                  <a:pt x="168684" y="423995"/>
                </a:lnTo>
                <a:lnTo>
                  <a:pt x="164601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b="1" dirty="0">
                <a:solidFill>
                  <a:srgbClr val="0070C0"/>
                </a:solidFill>
              </a:rPr>
              <a:t>the while loop</a:t>
            </a:r>
            <a:br>
              <a:rPr lang="en-US" altLang="ja-JP" sz="2400" b="1" dirty="0">
                <a:solidFill>
                  <a:srgbClr val="0070C0"/>
                </a:solidFill>
              </a:rPr>
            </a:br>
            <a:r>
              <a:rPr lang="en-US" altLang="ja-JP" sz="2400" b="1" i="1" dirty="0">
                <a:solidFill>
                  <a:srgbClr val="0070C0"/>
                </a:solidFill>
              </a:rPr>
              <a:t>never</a:t>
            </a:r>
            <a:r>
              <a:rPr lang="en-US" altLang="ja-JP" sz="2400" b="1" dirty="0">
                <a:solidFill>
                  <a:srgbClr val="0070C0"/>
                </a:solidFill>
              </a:rPr>
              <a:t> terminates </a:t>
            </a:r>
            <a:endParaRPr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6B1A46B3-7530-46DD-882F-1F85632F24DD}"/>
              </a:ext>
            </a:extLst>
          </p:cNvPr>
          <p:cNvSpPr/>
          <p:nvPr/>
        </p:nvSpPr>
        <p:spPr>
          <a:xfrm>
            <a:off x="5073391" y="3814427"/>
            <a:ext cx="295842" cy="1179603"/>
          </a:xfrm>
          <a:prstGeom prst="rightBrace">
            <a:avLst>
              <a:gd name="adj1" fmla="val 45412"/>
              <a:gd name="adj2" fmla="val 429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AE4BAA7-53FA-4177-BBB0-7307FF824A49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Prog. &amp; Spec.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7AD102-F07B-44D4-B302-61BEE752F2E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pfwCSP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5C0EB6-BBCE-4BBC-A03B-9D9A52EC60C1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9B34A933-93D2-4B49-9DC2-D73AE91FC33B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A778C6-410C-4735-A10F-C47D8D62C2FD}"/>
              </a:ext>
            </a:extLst>
          </p:cNvPr>
          <p:cNvSpPr txBox="1"/>
          <p:nvPr/>
        </p:nvSpPr>
        <p:spPr>
          <a:xfrm>
            <a:off x="2403955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Generation</a:t>
            </a:r>
            <a:endParaRPr kumimoji="1" lang="ja-JP" altLang="en-US" sz="2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CFF688-3AB7-44A1-9B20-1DD0506CDF1A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009DF805-7DBF-4DC2-BB84-00648B5BB584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8183CC-25E3-4E79-A291-9687DFBDE69A}"/>
              </a:ext>
            </a:extLst>
          </p:cNvPr>
          <p:cNvSpPr/>
          <p:nvPr/>
        </p:nvSpPr>
        <p:spPr>
          <a:xfrm>
            <a:off x="240324" y="2042709"/>
            <a:ext cx="476047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2400" b="1" dirty="0"/>
              <a:t>Example Program and </a:t>
            </a:r>
            <a:r>
              <a:rPr lang="en-US" altLang="ja-JP" sz="2400" b="1" dirty="0">
                <a:solidFill>
                  <a:srgbClr val="0070C0"/>
                </a:solidFill>
              </a:rPr>
              <a:t>Specification</a:t>
            </a:r>
            <a:r>
              <a:rPr lang="en-US" altLang="ja-JP" sz="2400" b="1" dirty="0"/>
              <a:t>:</a:t>
            </a: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5CB23357-4E84-4920-98D5-ECB9DD052E39}"/>
              </a:ext>
            </a:extLst>
          </p:cNvPr>
          <p:cNvSpPr/>
          <p:nvPr/>
        </p:nvSpPr>
        <p:spPr>
          <a:xfrm>
            <a:off x="0" y="4044048"/>
            <a:ext cx="1476986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</a:rPr>
              <a:t>Non-det. integer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吹き出し: 四角形 42">
            <a:extLst>
              <a:ext uri="{FF2B5EF4-FFF2-40B4-BE49-F238E27FC236}">
                <a16:creationId xmlns:a16="http://schemas.microsoft.com/office/drawing/2014/main" id="{904813A9-ACBE-41FE-A4B3-73763CCB5557}"/>
              </a:ext>
            </a:extLst>
          </p:cNvPr>
          <p:cNvSpPr/>
          <p:nvPr/>
        </p:nvSpPr>
        <p:spPr>
          <a:xfrm flipH="1">
            <a:off x="2108806" y="4989758"/>
            <a:ext cx="1959920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   Contradiction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吹き出し: 四角形 42">
            <a:extLst>
              <a:ext uri="{FF2B5EF4-FFF2-40B4-BE49-F238E27FC236}">
                <a16:creationId xmlns:a16="http://schemas.microsoft.com/office/drawing/2014/main" id="{01A2AE3A-321D-465E-9567-33ABAF349BD6}"/>
              </a:ext>
            </a:extLst>
          </p:cNvPr>
          <p:cNvSpPr/>
          <p:nvPr/>
        </p:nvSpPr>
        <p:spPr>
          <a:xfrm>
            <a:off x="0" y="3222057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Pre-condition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6" name="吹き出し: 四角形 42">
            <a:extLst>
              <a:ext uri="{FF2B5EF4-FFF2-40B4-BE49-F238E27FC236}">
                <a16:creationId xmlns:a16="http://schemas.microsoft.com/office/drawing/2014/main" id="{C2F3CE70-82F1-4D66-8A26-B3D995F5D3D1}"/>
              </a:ext>
            </a:extLst>
          </p:cNvPr>
          <p:cNvSpPr/>
          <p:nvPr/>
        </p:nvSpPr>
        <p:spPr>
          <a:xfrm>
            <a:off x="0" y="4884378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Post-condition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617661-FAF7-4FD7-A186-16A1B631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6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91" y="305708"/>
            <a:ext cx="8784404" cy="1325563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Constraint-based Program Verification</a:t>
            </a:r>
            <a:endParaRPr kumimoji="1" lang="ja-JP" altLang="en-US" sz="3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Unknown/Timeout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2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1445823" y="3352259"/>
                <a:ext cx="6252348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</a:t>
                </a:r>
                <a:r>
                  <a:rPr kumimoji="1" lang="en-US" altLang="ja-JP" sz="3200" b="1" i="1" dirty="0">
                    <a:solidFill>
                      <a:srgbClr val="FF0000"/>
                    </a:solidFill>
                  </a:rPr>
                  <a:t>Function Variables</a:t>
                </a: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23" y="3352259"/>
                <a:ext cx="6252348" cy="654341"/>
              </a:xfrm>
              <a:prstGeom prst="roundRect">
                <a:avLst/>
              </a:prstGeom>
              <a:blipFill>
                <a:blip r:embed="rId3"/>
                <a:stretch>
                  <a:fillRect l="-1362" t="-11927" r="-1265" b="-174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4206ABF8-51FC-432D-A1E5-21B7B0BF75BE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4206ABF8-51FC-432D-A1E5-21B7B0BF7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4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87C0F9-219F-4F9E-AE97-5512676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9CE88FC9-873D-455A-A047-E234B9C531E2}"/>
              </a:ext>
            </a:extLst>
          </p:cNvPr>
          <p:cNvSpPr/>
          <p:nvPr/>
        </p:nvSpPr>
        <p:spPr>
          <a:xfrm>
            <a:off x="177739" y="4008306"/>
            <a:ext cx="3438442" cy="1103854"/>
          </a:xfrm>
          <a:prstGeom prst="wedgeRectCallout">
            <a:avLst>
              <a:gd name="adj1" fmla="val -9567"/>
              <a:gd name="adj2" fmla="val -6683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Verification Intermediary Independent of Particular Target and Method </a:t>
            </a:r>
            <a:r>
              <a:rPr kumimoji="1"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99" y="2035480"/>
                <a:ext cx="3828360" cy="3838665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lnSpc>
                    <a:spcPct val="210000"/>
                  </a:lnSpc>
                  <a:buNone/>
                </a:pPr>
                <a:r>
                  <a:rPr lang="en-US" altLang="ja-JP" b="1" dirty="0"/>
                  <a:t>Input: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𝐫𝐞𝐚𝐝</m:t>
                      </m:r>
                      <m:r>
                        <m:rPr>
                          <m:lit/>
                        </m:rP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𝐢𝐧𝐭</m:t>
                      </m:r>
                      <m:sSup>
                        <m:sSupPr>
                          <m:ctrlP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99" y="2035480"/>
                <a:ext cx="3828360" cy="3838665"/>
              </a:xfrm>
              <a:blipFill>
                <a:blip r:embed="rId3"/>
                <a:stretch>
                  <a:fillRect l="-3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3873238" y="2018789"/>
                <a:ext cx="5410096" cy="3829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:</a:t>
                </a:r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ja-JP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400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40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ja-JP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br>
                  <a:rPr lang="en-US" altLang="ja-JP" sz="4000" b="0" i="1" dirty="0">
                    <a:latin typeface="Cambria Math" panose="02040503050406030204" pitchFamily="18" charset="0"/>
                  </a:rPr>
                </a:br>
                <a:r>
                  <a:rPr lang="en-US" altLang="ja-JP" sz="4000" b="0" i="1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40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4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⊥ </m:t>
                    </m:r>
                    <m:r>
                      <a:rPr lang="en-US" altLang="ja-JP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4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38" y="2018789"/>
                <a:ext cx="5410096" cy="3829895"/>
              </a:xfrm>
              <a:prstGeom prst="rect">
                <a:avLst/>
              </a:prstGeom>
              <a:blipFill>
                <a:blip r:embed="rId4"/>
                <a:stretch>
                  <a:fillRect l="-4392" b="-70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-6351" y="1521233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3605530" y="1518023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3860800" y="1884400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Prog. &amp;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pfwCSP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2093562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Constraint Generation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A127E6AC-B992-49A1-A044-7C6CC9458BD4}"/>
              </a:ext>
            </a:extLst>
          </p:cNvPr>
          <p:cNvSpPr/>
          <p:nvPr/>
        </p:nvSpPr>
        <p:spPr>
          <a:xfrm>
            <a:off x="5276990" y="1673051"/>
            <a:ext cx="3860660" cy="1033845"/>
          </a:xfrm>
          <a:prstGeom prst="wedgeRectCallout">
            <a:avLst>
              <a:gd name="adj1" fmla="val -38825"/>
              <a:gd name="adj2" fmla="val 8623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00B050"/>
                </a:solidFill>
              </a:rPr>
              <a:t>loop invariant</a:t>
            </a:r>
            <a:br>
              <a:rPr kumimoji="1" lang="en-US" altLang="ja-JP" sz="2400" dirty="0"/>
            </a:br>
            <a:r>
              <a:rPr kumimoji="1" lang="en-US" altLang="ja-JP" sz="2400" dirty="0"/>
              <a:t>preserved by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some</a:t>
            </a:r>
            <a:r>
              <a:rPr kumimoji="1" lang="en-US" altLang="ja-JP" sz="2400" dirty="0"/>
              <a:t> execution (i.e., recurrent set)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吹き出し: 四角形 31">
                <a:extLst>
                  <a:ext uri="{FF2B5EF4-FFF2-40B4-BE49-F238E27FC236}">
                    <a16:creationId xmlns:a16="http://schemas.microsoft.com/office/drawing/2014/main" id="{0A0FC9C9-5341-4844-890C-887F7CF9E17B}"/>
                  </a:ext>
                </a:extLst>
              </p:cNvPr>
              <p:cNvSpPr/>
              <p:nvPr/>
            </p:nvSpPr>
            <p:spPr>
              <a:xfrm>
                <a:off x="1155942" y="4315252"/>
                <a:ext cx="3364560" cy="1799996"/>
              </a:xfrm>
              <a:prstGeom prst="wedgeRectCallout">
                <a:avLst>
                  <a:gd name="adj1" fmla="val 71652"/>
                  <a:gd name="adj2" fmla="val -52982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>
                    <a:solidFill>
                      <a:srgbClr val="FF0000"/>
                    </a:solidFill>
                  </a:rPr>
                  <a:t>𝓒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is beyond </a:t>
                </a:r>
                <a:r>
                  <a:rPr kumimoji="1" lang="en-US" altLang="ja-JP" sz="2400" b="1" dirty="0" err="1">
                    <a:solidFill>
                      <a:srgbClr val="FF0000"/>
                    </a:solidFill>
                  </a:rPr>
                  <a:t>pCSP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but can be encoded in </a:t>
                </a:r>
                <a:r>
                  <a:rPr kumimoji="1" lang="en-US" altLang="ja-JP" sz="2400" b="1" dirty="0" err="1">
                    <a:solidFill>
                      <a:srgbClr val="FF0000"/>
                    </a:solidFill>
                  </a:rPr>
                  <a:t>pfwCSP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using a </a:t>
                </a:r>
                <a:r>
                  <a:rPr kumimoji="1" lang="en-US" altLang="ja-JP" sz="2400" b="1" i="1" dirty="0">
                    <a:solidFill>
                      <a:srgbClr val="FF0000"/>
                    </a:solidFill>
                  </a:rPr>
                  <a:t>functional pred. var.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that characterizes</a:t>
                </a:r>
                <a:br>
                  <a:rPr kumimoji="1" lang="en-US" altLang="ja-JP" sz="2400" dirty="0">
                    <a:solidFill>
                      <a:srgbClr val="FF0000"/>
                    </a:solidFill>
                  </a:rPr>
                </a:b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a </a:t>
                </a:r>
                <a:r>
                  <a:rPr kumimoji="1" lang="en-US" altLang="ja-JP" sz="2400" b="1" i="1" dirty="0" err="1">
                    <a:solidFill>
                      <a:srgbClr val="FF0000"/>
                    </a:solidFill>
                  </a:rPr>
                  <a:t>Skolem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 function 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for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吹き出し: 四角形 31">
                <a:extLst>
                  <a:ext uri="{FF2B5EF4-FFF2-40B4-BE49-F238E27FC236}">
                    <a16:creationId xmlns:a16="http://schemas.microsoft.com/office/drawing/2014/main" id="{0A0FC9C9-5341-4844-890C-887F7CF9E1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42" y="4315252"/>
                <a:ext cx="3364560" cy="1799996"/>
              </a:xfrm>
              <a:prstGeom prst="wedgeRectCallout">
                <a:avLst>
                  <a:gd name="adj1" fmla="val 71652"/>
                  <a:gd name="adj2" fmla="val -52982"/>
                </a:avLst>
              </a:prstGeom>
              <a:blipFill>
                <a:blip r:embed="rId5"/>
                <a:stretch>
                  <a:fillRect l="-1453" t="-315" b="-946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6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99" y="2035480"/>
                <a:ext cx="3828360" cy="3838665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lnSpc>
                    <a:spcPct val="210000"/>
                  </a:lnSpc>
                  <a:buNone/>
                </a:pPr>
                <a:r>
                  <a:rPr lang="en-US" altLang="ja-JP" b="1" dirty="0"/>
                  <a:t>Input: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𝐫𝐞𝐚𝐝</m:t>
                      </m:r>
                      <m:r>
                        <m:rPr>
                          <m:lit/>
                        </m:rP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𝐢𝐧𝐭</m:t>
                      </m:r>
                      <m:sSup>
                        <m:sSupPr>
                          <m:ctrlP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99" y="2035480"/>
                <a:ext cx="3828360" cy="3838665"/>
              </a:xfrm>
              <a:blipFill>
                <a:blip r:embed="rId3"/>
                <a:stretch>
                  <a:fillRect l="-3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3873238" y="2018789"/>
                <a:ext cx="5486802" cy="3444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:</a:t>
                </a:r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ja-JP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3600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36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⟸</m:t>
                    </m:r>
                    <m:sSub>
                      <m:sSubPr>
                        <m:ctrlPr>
                          <a:rPr lang="en-US" altLang="ja-JP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en-US" altLang="ja-JP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US" altLang="ja-JP" sz="36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36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36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⊥ </m:t>
                    </m:r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3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38" y="2018789"/>
                <a:ext cx="5486802" cy="3444469"/>
              </a:xfrm>
              <a:prstGeom prst="rect">
                <a:avLst/>
              </a:prstGeom>
              <a:blipFill>
                <a:blip r:embed="rId4"/>
                <a:stretch>
                  <a:fillRect l="-3778" b="-70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-6351" y="1521233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3605530" y="1518023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3860800" y="1884400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Prog. &amp;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pfwCSP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2093562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Constraint Generation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吹き出し: 四角形 1">
                <a:extLst>
                  <a:ext uri="{FF2B5EF4-FFF2-40B4-BE49-F238E27FC236}">
                    <a16:creationId xmlns:a16="http://schemas.microsoft.com/office/drawing/2014/main" id="{A127E6AC-B992-49A1-A044-7C6CC9458BD4}"/>
                  </a:ext>
                </a:extLst>
              </p:cNvPr>
              <p:cNvSpPr/>
              <p:nvPr/>
            </p:nvSpPr>
            <p:spPr>
              <a:xfrm>
                <a:off x="5751346" y="2044144"/>
                <a:ext cx="3285778" cy="796926"/>
              </a:xfrm>
              <a:prstGeom prst="wedgeRectCallout">
                <a:avLst>
                  <a:gd name="adj1" fmla="val 18169"/>
                  <a:gd name="adj2" fmla="val 11916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rgbClr val="FF0000"/>
                    </a:solidFill>
                  </a:rPr>
                  <a:t>characterizes a </a:t>
                </a:r>
                <a:r>
                  <a:rPr kumimoji="1" lang="en-US" altLang="ja-JP" sz="2400" b="1" i="1" dirty="0">
                    <a:solidFill>
                      <a:srgbClr val="FF0000"/>
                    </a:solidFill>
                  </a:rPr>
                  <a:t>Skolem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 function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mapping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ja-JP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吹き出し: 四角形 1">
                <a:extLst>
                  <a:ext uri="{FF2B5EF4-FFF2-40B4-BE49-F238E27FC236}">
                    <a16:creationId xmlns:a16="http://schemas.microsoft.com/office/drawing/2014/main" id="{A127E6AC-B992-49A1-A044-7C6CC9458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346" y="2044144"/>
                <a:ext cx="3285778" cy="796926"/>
              </a:xfrm>
              <a:prstGeom prst="wedgeRectCallout">
                <a:avLst>
                  <a:gd name="adj1" fmla="val 18169"/>
                  <a:gd name="adj2" fmla="val 119160"/>
                </a:avLst>
              </a:prstGeom>
              <a:blipFill>
                <a:blip r:embed="rId5"/>
                <a:stretch>
                  <a:fillRect l="-734" t="-304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2F3D5F8B-2C6C-4393-AE2C-8323DD98B69A}"/>
                  </a:ext>
                </a:extLst>
              </p:cNvPr>
              <p:cNvSpPr/>
              <p:nvPr/>
            </p:nvSpPr>
            <p:spPr>
              <a:xfrm>
                <a:off x="3105569" y="5638195"/>
                <a:ext cx="5874901" cy="95410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b="1" i="1" smtClean="0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is </a:t>
                </a:r>
                <a:r>
                  <a:rPr lang="en-US" altLang="ja-JP" sz="2800" b="1" i="1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ja-JP" sz="2800" dirty="0"/>
                  <a:t>, witnessed by a solution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2F3D5F8B-2C6C-4393-AE2C-8323DD98B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69" y="5638195"/>
                <a:ext cx="5874901" cy="954107"/>
              </a:xfrm>
              <a:prstGeom prst="rect">
                <a:avLst/>
              </a:prstGeom>
              <a:blipFill>
                <a:blip r:embed="rId6"/>
                <a:stretch>
                  <a:fillRect t="-4321" r="-3093" b="-15432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22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ローチャート: 処理 44">
            <a:extLst>
              <a:ext uri="{FF2B5EF4-FFF2-40B4-BE49-F238E27FC236}">
                <a16:creationId xmlns:a16="http://schemas.microsoft.com/office/drawing/2014/main" id="{8B404E04-396F-408F-BF42-998E1A97D597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41619B4B-EB72-49B5-9290-89DFC175D2C3}"/>
              </a:ext>
            </a:extLst>
          </p:cNvPr>
          <p:cNvSpPr/>
          <p:nvPr/>
        </p:nvSpPr>
        <p:spPr>
          <a:xfrm>
            <a:off x="-6351" y="1521233"/>
            <a:ext cx="914400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060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9190060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2902" y="2830587"/>
                <a:ext cx="2790259" cy="3494011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𝐞𝐥𝐬𝐞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ja-JP" b="1" smtClean="0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2902" y="2830587"/>
                <a:ext cx="2790259" cy="34940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CF8AD-DB5F-4FB1-8D67-E003FA16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B4EC34-27BC-45F7-8DBE-5CB61AEE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/>
              <p:nvPr/>
            </p:nvSpPr>
            <p:spPr>
              <a:xfrm>
                <a:off x="4468484" y="2550805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</a:rPr>
                  <a:t>If the initial state satisfies 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pre-condition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84" y="2550805"/>
                <a:ext cx="3864599" cy="965377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616" b="-484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吹き出し: 四角形 4">
                <a:extLst>
                  <a:ext uri="{FF2B5EF4-FFF2-40B4-BE49-F238E27FC236}">
                    <a16:creationId xmlns:a16="http://schemas.microsoft.com/office/drawing/2014/main" id="{302CE521-30A2-42E1-A02F-A8D0D07A59FA}"/>
                  </a:ext>
                </a:extLst>
              </p:cNvPr>
              <p:cNvSpPr/>
              <p:nvPr/>
            </p:nvSpPr>
            <p:spPr>
              <a:xfrm>
                <a:off x="4468484" y="4917065"/>
                <a:ext cx="4574847" cy="1428045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419100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340362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47756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1569 w 1899834"/>
                  <a:gd name="connsiteY13" fmla="*/ 37827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185334 w 1903599"/>
                  <a:gd name="connsiteY13" fmla="*/ 378273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93182 w 1903599"/>
                  <a:gd name="connsiteY15" fmla="*/ 541158 h 1018309"/>
                  <a:gd name="connsiteX16" fmla="*/ 189099 w 1903599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34330 w 1936263"/>
                  <a:gd name="connsiteY13" fmla="*/ 690708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22081 w 1936263"/>
                  <a:gd name="connsiteY13" fmla="*/ 761006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9514 w 1919931"/>
                  <a:gd name="connsiteY15" fmla="*/ 541158 h 1018309"/>
                  <a:gd name="connsiteX16" fmla="*/ 205431 w 1919931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1348 w 1919931"/>
                  <a:gd name="connsiteY15" fmla="*/ 431805 h 1018309"/>
                  <a:gd name="connsiteX16" fmla="*/ 205431 w 191993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0518 w 1879101"/>
                  <a:gd name="connsiteY15" fmla="*/ 431805 h 1018309"/>
                  <a:gd name="connsiteX16" fmla="*/ 164601 w 187910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8684 w 1879101"/>
                  <a:gd name="connsiteY15" fmla="*/ 423995 h 1018309"/>
                  <a:gd name="connsiteX16" fmla="*/ 164601 w 1879101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9101" h="1018309">
                    <a:moveTo>
                      <a:pt x="164601" y="0"/>
                    </a:moveTo>
                    <a:lnTo>
                      <a:pt x="450351" y="0"/>
                    </a:lnTo>
                    <a:lnTo>
                      <a:pt x="450351" y="0"/>
                    </a:lnTo>
                    <a:lnTo>
                      <a:pt x="878976" y="0"/>
                    </a:lnTo>
                    <a:lnTo>
                      <a:pt x="1879101" y="0"/>
                    </a:lnTo>
                    <a:lnTo>
                      <a:pt x="1879101" y="169718"/>
                    </a:lnTo>
                    <a:lnTo>
                      <a:pt x="1879101" y="169718"/>
                    </a:lnTo>
                    <a:lnTo>
                      <a:pt x="1879101" y="424295"/>
                    </a:lnTo>
                    <a:lnTo>
                      <a:pt x="1879101" y="1018309"/>
                    </a:lnTo>
                    <a:lnTo>
                      <a:pt x="878976" y="1018309"/>
                    </a:lnTo>
                    <a:lnTo>
                      <a:pt x="450351" y="1018309"/>
                    </a:lnTo>
                    <a:lnTo>
                      <a:pt x="450351" y="1018309"/>
                    </a:lnTo>
                    <a:lnTo>
                      <a:pt x="164601" y="1018309"/>
                    </a:lnTo>
                    <a:lnTo>
                      <a:pt x="164919" y="761006"/>
                    </a:lnTo>
                    <a:lnTo>
                      <a:pt x="0" y="609158"/>
                    </a:lnTo>
                    <a:lnTo>
                      <a:pt x="168684" y="423995"/>
                    </a:lnTo>
                    <a:lnTo>
                      <a:pt x="164601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rgbClr val="FF0000"/>
                    </a:solidFill>
                  </a:rPr>
                  <a:t>the loop always terminates</a:t>
                </a:r>
                <a:br>
                  <a:rPr lang="en-US" altLang="ja-JP" sz="2400" b="1" dirty="0">
                    <a:solidFill>
                      <a:srgbClr val="0070C0"/>
                    </a:solidFill>
                  </a:rPr>
                </a:br>
                <a:r>
                  <a:rPr lang="en-US" altLang="ja-JP" sz="2400" b="1" dirty="0">
                    <a:solidFill>
                      <a:schemeClr val="tx1"/>
                    </a:solidFill>
                  </a:rPr>
                  <a:t>and 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post-condition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altLang="ja-JP" sz="2400" b="1" dirty="0">
                    <a:solidFill>
                      <a:schemeClr val="tx1"/>
                    </a:solidFill>
                  </a:rPr>
                  <a:t> is satisfied by the resulting state</a:t>
                </a:r>
                <a:endParaRPr lang="ja-JP" alt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吹き出し: 四角形 4">
                <a:extLst>
                  <a:ext uri="{FF2B5EF4-FFF2-40B4-BE49-F238E27FC236}">
                    <a16:creationId xmlns:a16="http://schemas.microsoft.com/office/drawing/2014/main" id="{302CE521-30A2-42E1-A02F-A8D0D07A5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84" y="4917065"/>
                <a:ext cx="4574847" cy="1428045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419100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340362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47756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1569 w 1899834"/>
                  <a:gd name="connsiteY13" fmla="*/ 37827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185334 w 1903599"/>
                  <a:gd name="connsiteY13" fmla="*/ 378273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93182 w 1903599"/>
                  <a:gd name="connsiteY15" fmla="*/ 541158 h 1018309"/>
                  <a:gd name="connsiteX16" fmla="*/ 189099 w 1903599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34330 w 1936263"/>
                  <a:gd name="connsiteY13" fmla="*/ 690708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22081 w 1936263"/>
                  <a:gd name="connsiteY13" fmla="*/ 761006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9514 w 1919931"/>
                  <a:gd name="connsiteY15" fmla="*/ 541158 h 1018309"/>
                  <a:gd name="connsiteX16" fmla="*/ 205431 w 1919931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1348 w 1919931"/>
                  <a:gd name="connsiteY15" fmla="*/ 431805 h 1018309"/>
                  <a:gd name="connsiteX16" fmla="*/ 205431 w 191993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0518 w 1879101"/>
                  <a:gd name="connsiteY15" fmla="*/ 431805 h 1018309"/>
                  <a:gd name="connsiteX16" fmla="*/ 164601 w 187910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8684 w 1879101"/>
                  <a:gd name="connsiteY15" fmla="*/ 423995 h 1018309"/>
                  <a:gd name="connsiteX16" fmla="*/ 164601 w 1879101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9101" h="1018309">
                    <a:moveTo>
                      <a:pt x="164601" y="0"/>
                    </a:moveTo>
                    <a:lnTo>
                      <a:pt x="450351" y="0"/>
                    </a:lnTo>
                    <a:lnTo>
                      <a:pt x="450351" y="0"/>
                    </a:lnTo>
                    <a:lnTo>
                      <a:pt x="878976" y="0"/>
                    </a:lnTo>
                    <a:lnTo>
                      <a:pt x="1879101" y="0"/>
                    </a:lnTo>
                    <a:lnTo>
                      <a:pt x="1879101" y="169718"/>
                    </a:lnTo>
                    <a:lnTo>
                      <a:pt x="1879101" y="169718"/>
                    </a:lnTo>
                    <a:lnTo>
                      <a:pt x="1879101" y="424295"/>
                    </a:lnTo>
                    <a:lnTo>
                      <a:pt x="1879101" y="1018309"/>
                    </a:lnTo>
                    <a:lnTo>
                      <a:pt x="878976" y="1018309"/>
                    </a:lnTo>
                    <a:lnTo>
                      <a:pt x="450351" y="1018309"/>
                    </a:lnTo>
                    <a:lnTo>
                      <a:pt x="450351" y="1018309"/>
                    </a:lnTo>
                    <a:lnTo>
                      <a:pt x="164601" y="1018309"/>
                    </a:lnTo>
                    <a:lnTo>
                      <a:pt x="164919" y="761006"/>
                    </a:lnTo>
                    <a:lnTo>
                      <a:pt x="0" y="609158"/>
                    </a:lnTo>
                    <a:lnTo>
                      <a:pt x="168684" y="423995"/>
                    </a:lnTo>
                    <a:lnTo>
                      <a:pt x="164601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AE4BAA7-53FA-4177-BBB0-7307FF824A49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Prog. &amp; Spec.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7AD102-F07B-44D4-B302-61BEE752F2E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pfwCSP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5C0EB6-BBCE-4BBC-A03B-9D9A52EC60C1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9B34A933-93D2-4B49-9DC2-D73AE91FC33B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A778C6-410C-4735-A10F-C47D8D62C2FD}"/>
              </a:ext>
            </a:extLst>
          </p:cNvPr>
          <p:cNvSpPr txBox="1"/>
          <p:nvPr/>
        </p:nvSpPr>
        <p:spPr>
          <a:xfrm>
            <a:off x="2403955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Generation</a:t>
            </a:r>
            <a:endParaRPr kumimoji="1" lang="ja-JP" altLang="en-US" sz="2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CFF688-3AB7-44A1-9B20-1DD0506CDF1A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009DF805-7DBF-4DC2-BB84-00648B5BB584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8183CC-25E3-4E79-A291-9687DFBDE69A}"/>
              </a:ext>
            </a:extLst>
          </p:cNvPr>
          <p:cNvSpPr/>
          <p:nvPr/>
        </p:nvSpPr>
        <p:spPr>
          <a:xfrm>
            <a:off x="240324" y="1875930"/>
            <a:ext cx="701192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2400" b="1" dirty="0"/>
              <a:t>Example Program and </a:t>
            </a:r>
            <a:r>
              <a:rPr lang="en-US" altLang="ja-JP" sz="2400" b="1" i="1" dirty="0">
                <a:solidFill>
                  <a:srgbClr val="FF0000"/>
                </a:solidFill>
              </a:rPr>
              <a:t>Total Correctness</a:t>
            </a:r>
            <a:r>
              <a:rPr lang="en-US" altLang="ja-JP" sz="2400" b="1" dirty="0">
                <a:solidFill>
                  <a:srgbClr val="0070C0"/>
                </a:solidFill>
              </a:rPr>
              <a:t> Specification</a:t>
            </a:r>
            <a:r>
              <a:rPr lang="en-US" altLang="ja-JP" sz="2400" b="1" dirty="0"/>
              <a:t>:</a:t>
            </a:r>
          </a:p>
        </p:txBody>
      </p:sp>
      <p:sp>
        <p:nvSpPr>
          <p:cNvPr id="25" name="吹き出し: 四角形 42">
            <a:extLst>
              <a:ext uri="{FF2B5EF4-FFF2-40B4-BE49-F238E27FC236}">
                <a16:creationId xmlns:a16="http://schemas.microsoft.com/office/drawing/2014/main" id="{01A2AE3A-321D-465E-9567-33ABAF349BD6}"/>
              </a:ext>
            </a:extLst>
          </p:cNvPr>
          <p:cNvSpPr/>
          <p:nvPr/>
        </p:nvSpPr>
        <p:spPr>
          <a:xfrm>
            <a:off x="80514" y="2810075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Pre-condition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6" name="吹き出し: 四角形 42">
            <a:extLst>
              <a:ext uri="{FF2B5EF4-FFF2-40B4-BE49-F238E27FC236}">
                <a16:creationId xmlns:a16="http://schemas.microsoft.com/office/drawing/2014/main" id="{C2F3CE70-82F1-4D66-8A26-B3D995F5D3D1}"/>
              </a:ext>
            </a:extLst>
          </p:cNvPr>
          <p:cNvSpPr/>
          <p:nvPr/>
        </p:nvSpPr>
        <p:spPr>
          <a:xfrm>
            <a:off x="80514" y="5542347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Post-condition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617661-FAF7-4FD7-A186-16A1B631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27" name="吹き出し: 四角形 42">
            <a:extLst>
              <a:ext uri="{FF2B5EF4-FFF2-40B4-BE49-F238E27FC236}">
                <a16:creationId xmlns:a16="http://schemas.microsoft.com/office/drawing/2014/main" id="{14BE3275-B8DB-4CB8-BB2A-5AB39C92C5CF}"/>
              </a:ext>
            </a:extLst>
          </p:cNvPr>
          <p:cNvSpPr/>
          <p:nvPr/>
        </p:nvSpPr>
        <p:spPr>
          <a:xfrm flipH="1">
            <a:off x="2201226" y="5668714"/>
            <a:ext cx="1959920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   Tautology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759" y="2035480"/>
                <a:ext cx="2953689" cy="3838665"/>
              </a:xfrm>
            </p:spPr>
            <p:txBody>
              <a:bodyPr anchor="t">
                <a:normAutofit fontScale="85000" lnSpcReduction="10000"/>
              </a:bodyPr>
              <a:lstStyle/>
              <a:p>
                <a:pPr marL="0" indent="0">
                  <a:lnSpc>
                    <a:spcPct val="210000"/>
                  </a:lnSpc>
                  <a:buNone/>
                </a:pPr>
                <a:r>
                  <a:rPr lang="en-US" altLang="ja-JP" b="1" dirty="0"/>
                  <a:t>Input: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≠0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altLang="ja-JP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𝐭𝐡𝐞𝐧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𝐞𝐥𝐬𝐞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759" y="2035480"/>
                <a:ext cx="2953689" cy="3838665"/>
              </a:xfrm>
              <a:blipFill>
                <a:blip r:embed="rId3"/>
                <a:stretch>
                  <a:fillRect l="-30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2931329" y="2018789"/>
                <a:ext cx="6068895" cy="4322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:</a:t>
                </a:r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ja-JP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32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ja-JP" sz="32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endParaRPr lang="en-US" altLang="ja-JP" sz="32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ja-JP" sz="32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endParaRPr lang="en-US" altLang="ja-JP" sz="32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⇓</m:t>
                        </m:r>
                      </m:sub>
                    </m:sSub>
                    <m:d>
                      <m:dPr>
                        <m:ctrlP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endParaRPr lang="en-US" altLang="ja-JP" sz="3200" b="0" dirty="0"/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⇓</m:t>
                        </m:r>
                      </m:sub>
                    </m:sSub>
                    <m:d>
                      <m:d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endParaRPr lang="en-US" altLang="ja-JP" sz="32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endParaRPr lang="en-US" altLang="ja-JP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329" y="2018789"/>
                <a:ext cx="6068895" cy="4322209"/>
              </a:xfrm>
              <a:prstGeom prst="rect">
                <a:avLst/>
              </a:prstGeom>
              <a:blipFill>
                <a:blip r:embed="rId4"/>
                <a:stretch>
                  <a:fillRect l="-29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-6351" y="1521233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3605530" y="1518023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2881086" y="1884400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Prog. &amp;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pfwCSP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2093562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Constraint Generation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A127E6AC-B992-49A1-A044-7C6CC9458BD4}"/>
              </a:ext>
            </a:extLst>
          </p:cNvPr>
          <p:cNvSpPr/>
          <p:nvPr/>
        </p:nvSpPr>
        <p:spPr>
          <a:xfrm>
            <a:off x="4443649" y="1952961"/>
            <a:ext cx="3860660" cy="740047"/>
          </a:xfrm>
          <a:prstGeom prst="wedgeRectCallout">
            <a:avLst>
              <a:gd name="adj1" fmla="val -44486"/>
              <a:gd name="adj2" fmla="val 83125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00B050"/>
                </a:solidFill>
              </a:rPr>
              <a:t>loop invariant</a:t>
            </a:r>
            <a:endParaRPr kumimoji="1" lang="ja-JP" altLang="en-US" sz="2400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B779D1E4-5AF0-4755-9BE0-81D6BC8099B7}"/>
              </a:ext>
            </a:extLst>
          </p:cNvPr>
          <p:cNvSpPr/>
          <p:nvPr/>
        </p:nvSpPr>
        <p:spPr>
          <a:xfrm>
            <a:off x="26129" y="5386771"/>
            <a:ext cx="3153829" cy="1276908"/>
          </a:xfrm>
          <a:prstGeom prst="wedgeRectCallout">
            <a:avLst>
              <a:gd name="adj1" fmla="val 64410"/>
              <a:gd name="adj2" fmla="val -6782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represents a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well-founded relation </a:t>
            </a:r>
            <a:r>
              <a:rPr kumimoji="1" lang="en-US" altLang="ja-JP" sz="2400" dirty="0">
                <a:solidFill>
                  <a:srgbClr val="FF0000"/>
                </a:solidFill>
              </a:rPr>
              <a:t>for  termination of the loop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53F1B79-086D-4828-9ADB-0887B777318D}"/>
                  </a:ext>
                </a:extLst>
              </p:cNvPr>
              <p:cNvSpPr/>
              <p:nvPr/>
            </p:nvSpPr>
            <p:spPr>
              <a:xfrm>
                <a:off x="3179958" y="5801748"/>
                <a:ext cx="5913043" cy="95410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b="1" i="1" smtClean="0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is </a:t>
                </a:r>
                <a:r>
                  <a:rPr lang="en-US" altLang="ja-JP" sz="2800" b="1" i="1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ja-JP" sz="2800" dirty="0"/>
                  <a:t>, witnessed by a solution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ja-JP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altLang="ja-JP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⇓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ja-JP" sz="2800" dirty="0"/>
                  <a:t> 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53F1B79-086D-4828-9ADB-0887B7773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958" y="5801748"/>
                <a:ext cx="5913043" cy="954107"/>
              </a:xfrm>
              <a:prstGeom prst="rect">
                <a:avLst/>
              </a:prstGeom>
              <a:blipFill>
                <a:blip r:embed="rId5"/>
                <a:stretch>
                  <a:fillRect t="-4321" r="-2357" b="-15432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51B683-311A-483D-81AF-76FED166E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9" y="320674"/>
            <a:ext cx="8787442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Further Applications of </a:t>
            </a:r>
            <a:r>
              <a:rPr lang="en-US" altLang="ja-JP" dirty="0" err="1">
                <a:solidFill>
                  <a:srgbClr val="FF0000"/>
                </a:solidFill>
              </a:rPr>
              <a:t>pfwCSP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996A58-85BF-477E-99C5-945BA24588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3326" y="1825624"/>
                <a:ext cx="8737347" cy="45866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/>
                  <a:t>Refinement type inference </a:t>
                </a:r>
                <a:r>
                  <a:rPr lang="en-US" altLang="ja-JP" sz="2000" dirty="0"/>
                  <a:t>[Unno+ ’09,’13,’18, Nanjo’18, </a:t>
                </a:r>
                <a:r>
                  <a:rPr lang="en-US" altLang="ja-JP" sz="2000" dirty="0" err="1"/>
                  <a:t>Katsura</a:t>
                </a:r>
                <a:r>
                  <a:rPr lang="en-US" altLang="ja-JP" sz="2000" dirty="0"/>
                  <a:t>+ ’20]</a:t>
                </a:r>
                <a:endParaRPr lang="en-US" altLang="ja-JP" dirty="0"/>
              </a:p>
              <a:p>
                <a:r>
                  <a:rPr lang="en-US" altLang="ja-JP" b="1" i="1" dirty="0">
                    <a:solidFill>
                      <a:srgbClr val="0070C0"/>
                    </a:solidFill>
                  </a:rPr>
                  <a:t>Relational program verification</a:t>
                </a:r>
                <a:r>
                  <a:rPr lang="en-US" altLang="ja-JP" sz="2000" b="1" i="1" dirty="0">
                    <a:solidFill>
                      <a:srgbClr val="0070C0"/>
                    </a:solidFill>
                  </a:rPr>
                  <a:t> [CAV ’21]</a:t>
                </a:r>
              </a:p>
              <a:p>
                <a:pPr lvl="1"/>
                <a:r>
                  <a:rPr lang="en-US" altLang="ja-JP" b="1" i="1" dirty="0">
                    <a:solidFill>
                      <a:srgbClr val="0070C0"/>
                    </a:solidFill>
                  </a:rPr>
                  <a:t>program equivalence, NI, co-termination, generalized NI, ...</a:t>
                </a:r>
              </a:p>
              <a:p>
                <a:r>
                  <a:rPr lang="en-US" altLang="ja-JP" dirty="0"/>
                  <a:t>Validity checking for a fixpoint logic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CLP</a:t>
                </a:r>
                <a:r>
                  <a:rPr lang="en-US" altLang="ja-JP" sz="2000" dirty="0"/>
                  <a:t> [</a:t>
                </a:r>
                <a:r>
                  <a:rPr lang="en-US" altLang="ja-JP" sz="2000" dirty="0" err="1"/>
                  <a:t>arXiv</a:t>
                </a:r>
                <a:r>
                  <a:rPr lang="en-US" altLang="ja-JP" sz="2000" dirty="0"/>
                  <a:t> ’20]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LTL, CTL, CTL*, modal-mu calculus model checking</a:t>
                </a:r>
              </a:p>
              <a:p>
                <a:pPr lvl="1"/>
                <a:r>
                  <a:rPr kumimoji="1" lang="en-US" altLang="ja-JP" dirty="0" err="1"/>
                  <a:t>Bisimulation</a:t>
                </a:r>
                <a:r>
                  <a:rPr kumimoji="1" lang="en-US" altLang="ja-JP" dirty="0"/>
                  <a:t> and </a:t>
                </a:r>
                <a:r>
                  <a:rPr kumimoji="1" lang="en-US" altLang="ja-JP" dirty="0" err="1"/>
                  <a:t>bisimilarity</a:t>
                </a:r>
                <a:r>
                  <a:rPr kumimoji="1" lang="en-US" altLang="ja-JP" dirty="0"/>
                  <a:t> verification</a:t>
                </a:r>
              </a:p>
              <a:p>
                <a:pPr lvl="1"/>
                <a:r>
                  <a:rPr lang="en-US" altLang="ja-JP" dirty="0"/>
                  <a:t>Solving games over infinite graphs</a:t>
                </a:r>
                <a:endParaRPr kumimoji="1" lang="en-US" altLang="ja-JP" dirty="0"/>
              </a:p>
              <a:p>
                <a:r>
                  <a:rPr kumimoji="1" lang="en-US" altLang="ja-JP" dirty="0"/>
                  <a:t>Optimality checking for solutions of CHCs</a:t>
                </a:r>
              </a:p>
              <a:p>
                <a:r>
                  <a:rPr lang="en-US" altLang="ja-JP" dirty="0"/>
                  <a:t>Syntax- and semantics-guided p</a:t>
                </a:r>
                <a:r>
                  <a:rPr kumimoji="1" lang="en-US" altLang="ja-JP" dirty="0"/>
                  <a:t>rogram synthesis</a:t>
                </a:r>
              </a:p>
              <a:p>
                <a:r>
                  <a:rPr lang="en-US" altLang="ja-JP" dirty="0"/>
                  <a:t>…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996A58-85BF-477E-99C5-945BA2458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326" y="1825624"/>
                <a:ext cx="8737347" cy="4586677"/>
              </a:xfrm>
              <a:blipFill>
                <a:blip r:embed="rId3"/>
                <a:stretch>
                  <a:fillRect l="-1046" t="-19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6D756A-709F-415D-9061-AF967F02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B25EF6-48D5-4845-A9D3-CA58942A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75A728-6E72-410D-91FE-47A18285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18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F3FB2-5964-4A89-A8F1-714CFD75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This Talk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[CAV ’21]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078" y="1632450"/>
                <a:ext cx="8407843" cy="458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b="1" dirty="0" err="1">
                    <a:solidFill>
                      <a:schemeClr val="bg1">
                        <a:lumMod val="75000"/>
                      </a:schemeClr>
                    </a:solidFill>
                  </a:rPr>
                  <a:t>pfwCSP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CHCs extended with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non-Horn clauses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and</a:t>
                </a:r>
                <a:b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</a:b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functional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/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well-founded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predicate variables</a:t>
                </a:r>
                <a:endParaRPr kumimoji="1"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kumimoji="1" lang="en-US" altLang="ja-JP" b="1" i="1" dirty="0"/>
                  <a:t>Sound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i="1" dirty="0"/>
                  <a:t>complete </a:t>
                </a:r>
                <a:r>
                  <a:rPr kumimoji="1" lang="en-US" altLang="ja-JP" dirty="0"/>
                  <a:t>reductions of</a:t>
                </a:r>
                <a:r>
                  <a:rPr kumimoji="1" lang="en-US" altLang="ja-JP" b="1" i="1" dirty="0">
                    <a:solidFill>
                      <a:srgbClr val="00B050"/>
                    </a:solidFill>
                  </a:rPr>
                  <a:t> relational verification</a:t>
                </a:r>
                <a:br>
                  <a:rPr lang="en-US" altLang="ja-JP" dirty="0"/>
                </a:br>
                <a:r>
                  <a:rPr lang="en-US" altLang="ja-JP" dirty="0"/>
                  <a:t>(of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-safet</a:t>
                </a:r>
                <a:r>
                  <a:rPr lang="en-US" altLang="ja-JP" dirty="0"/>
                  <a:t>y, co-termination, and GNI</a:t>
                </a:r>
                <a:r>
                  <a:rPr kumimoji="1" lang="en-US" altLang="ja-JP" dirty="0"/>
                  <a:t>)</a:t>
                </a:r>
                <a:r>
                  <a:rPr kumimoji="1" lang="en-US" altLang="ja-JP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dirty="0"/>
                  <a:t>to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solving</a:t>
                </a:r>
              </a:p>
              <a:p>
                <a:pPr lvl="1"/>
                <a:r>
                  <a:rPr kumimoji="1" lang="en-US" altLang="ja-JP" dirty="0"/>
                  <a:t>Key observation: </a:t>
                </a:r>
                <a:r>
                  <a:rPr kumimoji="1" lang="en-US" altLang="ja-JP" b="1" i="1" dirty="0">
                    <a:solidFill>
                      <a:srgbClr val="00B050"/>
                    </a:solidFill>
                  </a:rPr>
                  <a:t>relational verification</a:t>
                </a:r>
                <a:r>
                  <a:rPr kumimoji="1" lang="en-US" altLang="ja-JP" dirty="0"/>
                  <a:t> amounts to synthesis of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relational invariants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fair &amp; semantic schedulers</a:t>
                </a:r>
                <a:endParaRPr kumimoji="1" lang="en-US" altLang="ja-JP" dirty="0"/>
              </a:p>
              <a:p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Stratified CEGIS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for </a:t>
                </a:r>
                <a:r>
                  <a:rPr lang="en-US" altLang="ja-JP" b="1" dirty="0" err="1">
                    <a:solidFill>
                      <a:schemeClr val="bg1">
                        <a:lumMod val="75000"/>
                      </a:schemeClr>
                    </a:solidFill>
                  </a:rPr>
                  <a:t>pfwCSP</a:t>
                </a:r>
                <a:r>
                  <a:rPr lang="en-US" altLang="ja-JP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solving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Combine CEGIS with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stratified families of templates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for achieving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completeness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efficiency</a:t>
                </a:r>
              </a:p>
              <a:p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Implementation &amp; evaluation of a solver </a:t>
                </a:r>
                <a:r>
                  <a:rPr lang="en-US" altLang="ja-JP" b="1" dirty="0" err="1">
                    <a:solidFill>
                      <a:schemeClr val="bg1">
                        <a:lumMod val="75000"/>
                      </a:schemeClr>
                    </a:solidFill>
                  </a:rPr>
                  <a:t>PCSat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Available from: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https://github.com/hiroshi-unno/coar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078" y="1632450"/>
                <a:ext cx="8407843" cy="4585224"/>
              </a:xfrm>
              <a:blipFill>
                <a:blip r:embed="rId4"/>
                <a:stretch>
                  <a:fillRect l="-1087" t="-1995" r="-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FDCF4-74AC-4B0F-B2E2-771ADD4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831AB-8F4B-4587-BAC4-BDA2D44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67A8D-09F2-41F7-8BE4-DCADBE19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5374A6F-4A4C-4016-7B8A-5DF1EF665106}"/>
              </a:ext>
            </a:extLst>
          </p:cNvPr>
          <p:cNvSpPr/>
          <p:nvPr/>
        </p:nvSpPr>
        <p:spPr>
          <a:xfrm>
            <a:off x="345955" y="2440317"/>
            <a:ext cx="8452090" cy="152550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55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A8E4-238D-44CC-AC8E-078A8BE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Automated </a:t>
            </a:r>
            <a:r>
              <a:rPr kumimoji="1" lang="en-US" altLang="ja-JP" sz="3600" dirty="0"/>
              <a:t>Verification of </a:t>
            </a:r>
            <a:r>
              <a:rPr kumimoji="1" lang="en-US" altLang="ja-JP" sz="3600" dirty="0">
                <a:solidFill>
                  <a:srgbClr val="FF0000"/>
                </a:solidFill>
              </a:rPr>
              <a:t>Relational Properties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320" y="1793727"/>
                <a:ext cx="830936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Hypersafety</a:t>
                </a: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Termination-Insensitive Non-Interference (TI-NI)</a:t>
                </a:r>
                <a:r>
                  <a:rPr lang="en-US" altLang="ja-JP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altLang="ja-JP" dirty="0"/>
                  <a:t>A well-studied security property formalizing the absence of information leakage [Goguen+ ’82]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Hyperliveness</a:t>
                </a:r>
              </a:p>
              <a:p>
                <a:pPr lvl="1"/>
                <a:r>
                  <a:rPr lang="en-US" altLang="ja-JP" dirty="0"/>
                  <a:t>Formalize that multiple programs agree on termination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Termination-Sensitive NI (TS-NI)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=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TI-NI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(TI-/TS-) Generalized NI (GNI)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 hyperproperties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/>
                  <a:t>A generalization of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NI</a:t>
                </a:r>
                <a:r>
                  <a:rPr lang="en-US" altLang="ja-JP" dirty="0"/>
                  <a:t> for non-deterministic programs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20" y="1793727"/>
                <a:ext cx="8309360" cy="4351338"/>
              </a:xfrm>
              <a:blipFill>
                <a:blip r:embed="rId3"/>
                <a:stretch>
                  <a:fillRect l="-1540" t="-1261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B80DD-4ED8-4EBD-A8FE-19E1A82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FCF17-1025-4E47-AD79-F0FD028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DBEA8-0DE8-4F68-A78B-BD6F16F4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30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A8E4-238D-44CC-AC8E-078A8BE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Relational Verification </a:t>
            </a:r>
            <a:r>
              <a:rPr lang="en-US" altLang="ja-JP" sz="3200" dirty="0"/>
              <a:t>via</a:t>
            </a:r>
            <a:br>
              <a:rPr lang="en-US" altLang="ja-JP" sz="3200" dirty="0"/>
            </a:br>
            <a:r>
              <a:rPr lang="en-US" altLang="ja-JP" sz="3200" dirty="0"/>
              <a:t>Synthesis of </a:t>
            </a:r>
            <a:r>
              <a:rPr lang="en-US" altLang="ja-JP" sz="3200" dirty="0">
                <a:solidFill>
                  <a:schemeClr val="accent1"/>
                </a:solidFill>
              </a:rPr>
              <a:t>Relational Invariants</a:t>
            </a:r>
            <a:br>
              <a:rPr lang="en-US" altLang="ja-JP" sz="3200" dirty="0">
                <a:solidFill>
                  <a:schemeClr val="accent1"/>
                </a:solidFill>
              </a:rPr>
            </a:br>
            <a:r>
              <a:rPr lang="en-US" altLang="ja-JP" sz="3200" dirty="0"/>
              <a:t>and </a:t>
            </a:r>
            <a:r>
              <a:rPr lang="en-US" altLang="ja-JP" sz="3200" dirty="0">
                <a:solidFill>
                  <a:schemeClr val="accent1"/>
                </a:solidFill>
              </a:rPr>
              <a:t>Fair &amp; Semantic Schedulers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Hypersafety</a:t>
                </a: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Termination-Insensitive Non-Interference (TI-NI)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altLang="ja-JP" dirty="0"/>
                  <a:t>A well-studied security property formalizing the absence of information leakage [Goguen+ ’82]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Hyperliveness</a:t>
                </a:r>
              </a:p>
              <a:p>
                <a:pPr lvl="1"/>
                <a:r>
                  <a:rPr lang="en-US" altLang="ja-JP" dirty="0"/>
                  <a:t>Formalize that multiple programs agree on termination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Termination-Sensitive NI (TS-NI)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=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TI-NI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(TI-/TS-) Generalized NI (GNI)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 hyperproperties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/>
                  <a:t>A generalization of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NI</a:t>
                </a:r>
                <a:r>
                  <a:rPr lang="en-US" altLang="ja-JP" dirty="0"/>
                  <a:t> for non-deterministic programs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  <a:blipFill>
                <a:blip r:embed="rId3"/>
                <a:stretch>
                  <a:fillRect l="-1540" t="-1261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B80DD-4ED8-4EBD-A8FE-19E1A82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FCF17-1025-4E47-AD79-F0FD028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DBEA8-0DE8-4F68-A78B-BD6F16F4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000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A8E4-238D-44CC-AC8E-078A8BE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Relational Verification </a:t>
            </a:r>
            <a:r>
              <a:rPr lang="en-US" altLang="ja-JP" sz="3200" dirty="0"/>
              <a:t>via</a:t>
            </a:r>
            <a:br>
              <a:rPr lang="en-US" altLang="ja-JP" sz="3200" dirty="0"/>
            </a:br>
            <a:r>
              <a:rPr lang="en-US" altLang="ja-JP" sz="3200" dirty="0"/>
              <a:t>Synthesis of </a:t>
            </a:r>
            <a:r>
              <a:rPr lang="en-US" altLang="ja-JP" sz="3200" dirty="0">
                <a:solidFill>
                  <a:schemeClr val="accent1"/>
                </a:solidFill>
              </a:rPr>
              <a:t>Relational Invariants</a:t>
            </a:r>
            <a:br>
              <a:rPr lang="en-US" altLang="ja-JP" sz="3200" dirty="0">
                <a:solidFill>
                  <a:schemeClr val="accent1"/>
                </a:solidFill>
              </a:rPr>
            </a:br>
            <a:r>
              <a:rPr lang="en-US" altLang="ja-JP" sz="3200" dirty="0"/>
              <a:t>and </a:t>
            </a:r>
            <a:r>
              <a:rPr lang="en-US" altLang="ja-JP" sz="3200" dirty="0">
                <a:solidFill>
                  <a:schemeClr val="accent1"/>
                </a:solidFill>
              </a:rPr>
              <a:t>Fair &amp; Semantic Schedulers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Hypersafety</a:t>
                </a: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Termination-Insensitive Non-Interference (TI-NI)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-safety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altLang="ja-JP" dirty="0"/>
                  <a:t>A well-studied security property formalizing the absence of information leakage [Goguen+ ’82]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Co-termination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Hyperliveness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Formalize that multiple programs agree on termination</a:t>
                </a:r>
                <a:endParaRPr lang="en-US" altLang="ja-JP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Termination-Sensitive NI (TS-NI)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=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TI-NI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Co-termination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(TI-/TS-) Generalized NI (GNI)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 hyperproperties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 generalization of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NI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for non-deterministic programs</a:t>
                </a:r>
                <a:endParaRPr lang="en-US" altLang="ja-JP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  <a:blipFill>
                <a:blip r:embed="rId3"/>
                <a:stretch>
                  <a:fillRect l="-1540" t="-1261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B80DD-4ED8-4EBD-A8FE-19E1A82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FCF17-1025-4E47-AD79-F0FD028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DBEA8-0DE8-4F68-A78B-BD6F16F4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CE904E4-284F-43CC-A0F6-32410002FFCE}"/>
              </a:ext>
            </a:extLst>
          </p:cNvPr>
          <p:cNvSpPr/>
          <p:nvPr/>
        </p:nvSpPr>
        <p:spPr>
          <a:xfrm>
            <a:off x="345955" y="1875385"/>
            <a:ext cx="8452090" cy="160677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887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3600" dirty="0"/>
                  <a:t>Example: </a:t>
                </a:r>
                <a:r>
                  <a:rPr lang="en-US" altLang="ja-JP" sz="3600" b="1" dirty="0">
                    <a:solidFill>
                      <a:srgbClr val="00B050"/>
                    </a:solidFill>
                  </a:rPr>
                  <a:t>Termination-Insensitive Non-Interference (TI-NI)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</a:rPr>
                  <a:t>-safety</a:t>
                </a:r>
                <a:endParaRPr kumimoji="1" lang="ja-JP" alt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  <a:blipFill>
                <a:blip r:embed="rId3"/>
                <a:stretch>
                  <a:fillRect l="-2269" t="-1382" r="-2118" b="-87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288810-9591-44F5-AACF-6548924ECE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4" y="1783095"/>
                <a:ext cx="8631646" cy="4351338"/>
              </a:xfrm>
            </p:spPr>
            <p:txBody>
              <a:bodyPr/>
              <a:lstStyle/>
              <a:p>
                <a:r>
                  <a:rPr lang="en-US" altLang="ja-JP" sz="2400" dirty="0">
                    <a:latin typeface="Consolas" panose="020B0609020204030204" pitchFamily="49" charset="0"/>
                  </a:rPr>
                  <a:t>doubleSquare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ja-JP" sz="2400" dirty="0"/>
                  <a:t>[</a:t>
                </a:r>
                <a:r>
                  <a:rPr lang="en-US" altLang="ja-JP" sz="2400" dirty="0" err="1"/>
                  <a:t>Shemer</a:t>
                </a:r>
                <a:r>
                  <a:rPr lang="en-US" altLang="ja-JP" sz="2400" dirty="0"/>
                  <a:t>+ ’19]</a:t>
                </a:r>
                <a:r>
                  <a:rPr lang="en-US" altLang="ja-JP" dirty="0"/>
                  <a:t>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 in two different ways depending on 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high sec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urity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288810-9591-44F5-AACF-6548924EC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" y="1783095"/>
                <a:ext cx="8631646" cy="4351338"/>
              </a:xfrm>
              <a:blipFill>
                <a:blip r:embed="rId4"/>
                <a:stretch>
                  <a:fillRect l="-989" t="-1403" r="-1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8E7E3-7E5B-4B47-9B6A-9794257E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812257-3E36-42E9-8EF8-444F46C7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48477-B249-4667-BF03-731E2EA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5514A4-AD8C-4B85-B9D5-A443A69CC51E}"/>
              </a:ext>
            </a:extLst>
          </p:cNvPr>
          <p:cNvSpPr txBox="1"/>
          <p:nvPr/>
        </p:nvSpPr>
        <p:spPr>
          <a:xfrm>
            <a:off x="86516" y="2929385"/>
            <a:ext cx="4912765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doubleSquare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bool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 err="1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,</a:t>
            </a:r>
            <a:r>
              <a:rPr lang="en-US" altLang="ja-JP" sz="2400" b="1" i="0" u="none" strike="noStrike" baseline="0" dirty="0" err="1">
                <a:latin typeface="Consolas" panose="020B0609020204030204" pitchFamily="49" charset="0"/>
              </a:rPr>
              <a:t>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=0;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pl-PL" altLang="ja-JP" sz="2400" b="1" i="0" u="none" strike="noStrike" baseline="0" dirty="0">
                <a:latin typeface="Consolas" panose="020B0609020204030204" pitchFamily="49" charset="0"/>
              </a:rPr>
              <a:t>if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pl-PL" altLang="ja-JP" sz="24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) { </a:t>
            </a:r>
            <a:r>
              <a:rPr lang="pl-PL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=2*</a:t>
            </a:r>
            <a:r>
              <a:rPr lang="pl-PL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 }</a:t>
            </a:r>
            <a:br>
              <a:rPr lang="en-US" altLang="ja-JP" sz="2400" b="0" i="0" u="none" strike="noStrike" baseline="0" dirty="0">
                <a:latin typeface="Consolas" panose="020B0609020204030204" pitchFamily="49" charset="0"/>
              </a:rPr>
            </a:b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pl-PL" altLang="ja-JP" sz="2400" b="1" i="0" u="none" strike="noStrike" baseline="0" dirty="0">
                <a:latin typeface="Consolas" panose="020B0609020204030204" pitchFamily="49" charset="0"/>
              </a:rPr>
              <a:t>else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 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{ </a:t>
            </a:r>
            <a:r>
              <a:rPr lang="pl-PL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=</a:t>
            </a:r>
            <a:r>
              <a:rPr lang="pl-PL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pl-PL" altLang="ja-JP" sz="2400" b="0" i="0" u="none" strike="noStrike" baseline="0" dirty="0">
                <a:latin typeface="Consolas" panose="020B0609020204030204" pitchFamily="49" charset="0"/>
              </a:rPr>
              <a:t> }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while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&gt;0) {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--;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=</a:t>
            </a:r>
            <a:r>
              <a:rPr lang="en-US" altLang="ja-JP" sz="2400" b="0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+</a:t>
            </a:r>
            <a:r>
              <a:rPr lang="en-US" altLang="ja-JP" sz="2400" b="0" i="0" u="none" strike="noStrike" baseline="0" dirty="0" err="1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s-E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s-ES" altLang="ja-JP" sz="2400" b="1" i="0" u="none" strike="noStrike" baseline="0" dirty="0">
                <a:latin typeface="Consolas" panose="020B0609020204030204" pitchFamily="49" charset="0"/>
              </a:rPr>
              <a:t>if</a:t>
            </a:r>
            <a:r>
              <a:rPr lang="es-ES" altLang="ja-JP" sz="2400" b="0" i="0" u="none" strike="noStrike" baseline="0" dirty="0">
                <a:latin typeface="Consolas" panose="020B0609020204030204" pitchFamily="49" charset="0"/>
              </a:rPr>
              <a:t>(!</a:t>
            </a:r>
            <a:r>
              <a:rPr lang="es-ES" altLang="ja-JP" sz="24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r>
              <a:rPr lang="es-ES" altLang="ja-JP" sz="2400" b="0" i="0" u="none" strike="noStrike" baseline="0" dirty="0">
                <a:latin typeface="Consolas" panose="020B0609020204030204" pitchFamily="49" charset="0"/>
              </a:rPr>
              <a:t>) { </a:t>
            </a:r>
            <a:r>
              <a:rPr lang="es-E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s-ES" altLang="ja-JP" sz="2400" b="0" i="0" u="none" strike="noStrike" baseline="0" dirty="0">
                <a:latin typeface="Consolas" panose="020B0609020204030204" pitchFamily="49" charset="0"/>
              </a:rPr>
              <a:t>=2*</a:t>
            </a:r>
            <a:r>
              <a:rPr lang="es-E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s-ES" altLang="ja-JP" sz="2400" b="0" i="0" u="none" strike="noStrike" baseline="0" dirty="0">
                <a:latin typeface="Consolas" panose="020B0609020204030204" pitchFamily="49" charset="0"/>
              </a:rPr>
              <a:t> }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return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}</a:t>
            </a:r>
            <a:endParaRPr lang="ja-JP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/>
              <p:nvPr/>
            </p:nvSpPr>
            <p:spPr>
              <a:xfrm>
                <a:off x="5094515" y="2929385"/>
                <a:ext cx="3947426" cy="15696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Can an attacker infer the value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by o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bserving the </a:t>
                </a:r>
                <a:r>
                  <a:rPr kumimoji="1" lang="en-US" altLang="ja-JP" sz="2400" b="1" i="1" dirty="0">
                    <a:solidFill>
                      <a:srgbClr val="0070C0"/>
                    </a:solidFill>
                  </a:rPr>
                  <a:t>low security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 input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and the return value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15" y="2929385"/>
                <a:ext cx="3947426" cy="1569660"/>
              </a:xfrm>
              <a:prstGeom prst="rect">
                <a:avLst/>
              </a:prstGeom>
              <a:blipFill>
                <a:blip r:embed="rId5"/>
                <a:stretch>
                  <a:fillRect l="-2311" t="-2703" b="-7722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/>
              <p:nvPr/>
            </p:nvSpPr>
            <p:spPr>
              <a:xfrm>
                <a:off x="5094515" y="4631583"/>
                <a:ext cx="3947426" cy="19389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No!  Formally,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TI-NI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holds: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游ゴシック" panose="020B0400000000000000" pitchFamily="50" charset="-128"/>
                  </a:rPr>
                </a:br>
                <a:r>
                  <a:rPr kumimoji="1" lang="en-US" altLang="ja-JP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游ゴシック" panose="020B0400000000000000" pitchFamily="50" charset="-128"/>
                  </a:rPr>
                  <a:t>doubleSquare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游ゴシック" panose="020B0400000000000000" pitchFamily="50" charset="-128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游ゴシック" panose="020B0400000000000000" pitchFamily="50" charset="-128"/>
                  </a:rPr>
                  <a:t>doubleSquare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1"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b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15" y="4631583"/>
                <a:ext cx="3947426" cy="1938992"/>
              </a:xfrm>
              <a:prstGeom prst="rect">
                <a:avLst/>
              </a:prstGeom>
              <a:blipFill>
                <a:blip r:embed="rId6"/>
                <a:stretch>
                  <a:fillRect l="-2311" t="-2188" b="-1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1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257545"/>
            <a:ext cx="8808704" cy="1325563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Program Verification based on</a:t>
            </a:r>
            <a:br>
              <a:rPr kumimoji="1" lang="en-US" altLang="ja-JP" sz="3200" dirty="0"/>
            </a:br>
            <a:r>
              <a:rPr kumimoji="1" lang="en-US" altLang="ja-JP" sz="3200" dirty="0">
                <a:solidFill>
                  <a:srgbClr val="FF0000"/>
                </a:solidFill>
              </a:rPr>
              <a:t>Constrained Horn Clauses (CHCs)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Unknown/Timeout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2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0CED4354-E050-4DE2-8D0D-441D234F8A47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0CED4354-E050-4DE2-8D0D-441D234F8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3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935668" y="3341949"/>
                <a:ext cx="7272649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CHCs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</a:t>
                </a:r>
                <a:r>
                  <a:rPr kumimoji="1" lang="en-US" altLang="ja-JP" sz="3200" b="1" i="1" dirty="0">
                    <a:solidFill>
                      <a:srgbClr val="FF0000"/>
                    </a:solidFill>
                  </a:rPr>
                  <a:t>Predicate Variables</a:t>
                </a: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68" y="3341949"/>
                <a:ext cx="7272649" cy="654341"/>
              </a:xfrm>
              <a:prstGeom prst="roundRect">
                <a:avLst/>
              </a:prstGeom>
              <a:blipFill>
                <a:blip r:embed="rId4"/>
                <a:stretch>
                  <a:fillRect l="-1589" t="-10909" r="-1505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27B5113A-15A6-44B7-AE56-A8994B44D815}"/>
              </a:ext>
            </a:extLst>
          </p:cNvPr>
          <p:cNvSpPr/>
          <p:nvPr/>
        </p:nvSpPr>
        <p:spPr>
          <a:xfrm>
            <a:off x="5527820" y="2243501"/>
            <a:ext cx="3616180" cy="1192073"/>
          </a:xfrm>
          <a:prstGeom prst="wedgeRectCallout">
            <a:avLst>
              <a:gd name="adj1" fmla="val -55786"/>
              <a:gd name="adj2" fmla="val -2341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 err="1"/>
              <a:t>JayHorn</a:t>
            </a:r>
            <a:r>
              <a:rPr kumimoji="1" lang="en-US" altLang="ja-JP" sz="2400" dirty="0"/>
              <a:t> for Java </a:t>
            </a:r>
            <a:r>
              <a:rPr kumimoji="1" lang="en-US" altLang="ja-JP" sz="2000" dirty="0"/>
              <a:t>[</a:t>
            </a:r>
            <a:r>
              <a:rPr kumimoji="1" lang="en-US" altLang="ja-JP" sz="2000" dirty="0" err="1"/>
              <a:t>Kahsai</a:t>
            </a:r>
            <a:r>
              <a:rPr kumimoji="1" lang="en-US" altLang="ja-JP" sz="2000" dirty="0"/>
              <a:t>+ ’16]</a:t>
            </a:r>
            <a:r>
              <a:rPr kumimoji="1" lang="en-US" altLang="ja-JP" sz="2400" dirty="0"/>
              <a:t> </a:t>
            </a:r>
          </a:p>
          <a:p>
            <a:r>
              <a:rPr kumimoji="1" lang="en-US" altLang="ja-JP" sz="2400" dirty="0" err="1"/>
              <a:t>SeaHorn</a:t>
            </a:r>
            <a:r>
              <a:rPr kumimoji="1" lang="en-US" altLang="ja-JP" sz="2400" dirty="0"/>
              <a:t> for C </a:t>
            </a:r>
            <a:r>
              <a:rPr kumimoji="1" lang="en-US" altLang="ja-JP" sz="2000" dirty="0"/>
              <a:t>[</a:t>
            </a:r>
            <a:r>
              <a:rPr kumimoji="1" lang="en-US" altLang="ja-JP" sz="2000" dirty="0" err="1"/>
              <a:t>Gurfinkel</a:t>
            </a:r>
            <a:r>
              <a:rPr kumimoji="1" lang="en-US" altLang="ja-JP" sz="2000" dirty="0"/>
              <a:t>+ ’15]</a:t>
            </a:r>
            <a:endParaRPr kumimoji="1" lang="ja-JP" altLang="en-US" sz="2400" dirty="0"/>
          </a:p>
          <a:p>
            <a:r>
              <a:rPr kumimoji="1" lang="en-US" altLang="ja-JP" sz="2400" dirty="0" err="1"/>
              <a:t>RCaml</a:t>
            </a:r>
            <a:r>
              <a:rPr kumimoji="1" lang="en-US" altLang="ja-JP" sz="2400" dirty="0"/>
              <a:t> for </a:t>
            </a:r>
            <a:r>
              <a:rPr kumimoji="1" lang="en-US" altLang="ja-JP" sz="2400" dirty="0" err="1"/>
              <a:t>OCaml</a:t>
            </a:r>
            <a:r>
              <a:rPr kumimoji="1" lang="en-US" altLang="ja-JP" sz="2400" dirty="0"/>
              <a:t> </a:t>
            </a:r>
            <a:r>
              <a:rPr kumimoji="1" lang="en-US" altLang="ja-JP" sz="2000" dirty="0"/>
              <a:t>[Unno+ ’09]</a:t>
            </a:r>
            <a:endParaRPr kumimoji="1" lang="en-US" altLang="ja-JP" sz="2400" dirty="0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A806038-8C8B-46C2-ACB0-D34F63FA8043}"/>
              </a:ext>
            </a:extLst>
          </p:cNvPr>
          <p:cNvSpPr/>
          <p:nvPr/>
        </p:nvSpPr>
        <p:spPr>
          <a:xfrm>
            <a:off x="5527820" y="3906122"/>
            <a:ext cx="3616180" cy="1192073"/>
          </a:xfrm>
          <a:prstGeom prst="wedgeRectCallout">
            <a:avLst>
              <a:gd name="adj1" fmla="val -55786"/>
              <a:gd name="adj2" fmla="val -2341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/>
              <a:t>SPACER </a:t>
            </a:r>
            <a:r>
              <a:rPr kumimoji="1" lang="en-US" altLang="ja-JP" sz="2000" dirty="0"/>
              <a:t>[</a:t>
            </a:r>
            <a:r>
              <a:rPr kumimoji="1" lang="en-US" altLang="ja-JP" sz="2000" dirty="0" err="1"/>
              <a:t>Komuravelli</a:t>
            </a:r>
            <a:r>
              <a:rPr kumimoji="1" lang="en-US" altLang="ja-JP" sz="2000" dirty="0"/>
              <a:t>+ ’14]</a:t>
            </a:r>
            <a:r>
              <a:rPr kumimoji="1" lang="en-US" altLang="ja-JP" sz="2400" dirty="0"/>
              <a:t> </a:t>
            </a:r>
          </a:p>
          <a:p>
            <a:r>
              <a:rPr kumimoji="1" lang="en-US" altLang="ja-JP" sz="2400" dirty="0" err="1"/>
              <a:t>Hoice</a:t>
            </a:r>
            <a:r>
              <a:rPr kumimoji="1" lang="en-US" altLang="ja-JP" sz="2400" dirty="0"/>
              <a:t> </a:t>
            </a:r>
            <a:r>
              <a:rPr kumimoji="1" lang="en-US" altLang="ja-JP" sz="2000" dirty="0"/>
              <a:t>[Champion+ ’18]</a:t>
            </a:r>
            <a:endParaRPr kumimoji="1" lang="ja-JP" altLang="en-US" sz="2400" dirty="0"/>
          </a:p>
          <a:p>
            <a:r>
              <a:rPr kumimoji="1" lang="en-US" altLang="ja-JP" sz="2400" dirty="0" err="1"/>
              <a:t>Eldarica</a:t>
            </a:r>
            <a:r>
              <a:rPr kumimoji="1" lang="en-US" altLang="ja-JP" sz="2400" dirty="0"/>
              <a:t> </a:t>
            </a:r>
            <a:r>
              <a:rPr kumimoji="1" lang="en-US" altLang="ja-JP" sz="2000" dirty="0"/>
              <a:t>[</a:t>
            </a:r>
            <a:r>
              <a:rPr kumimoji="1" lang="en-US" altLang="ja-JP" sz="2000" dirty="0" err="1"/>
              <a:t>Hojjat</a:t>
            </a:r>
            <a:r>
              <a:rPr kumimoji="1" lang="en-US" altLang="ja-JP" sz="2000" dirty="0"/>
              <a:t>+ ’18]</a:t>
            </a:r>
            <a:endParaRPr kumimoji="1" lang="en-US" altLang="ja-JP" sz="24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B68956-6DD2-4D10-8242-2DED47FD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6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208E0-0706-4C70-B107-2958E942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Existing Approaches to </a:t>
            </a:r>
            <a:r>
              <a:rPr lang="en-US" altLang="ja-JP" sz="3600" dirty="0">
                <a:solidFill>
                  <a:srgbClr val="00B050"/>
                </a:solidFill>
              </a:rPr>
              <a:t>TI-NI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90AA9E-F4CF-46F9-81CF-23AAFB34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65" y="1822973"/>
            <a:ext cx="8498070" cy="4351338"/>
          </a:xfrm>
        </p:spPr>
        <p:txBody>
          <a:bodyPr/>
          <a:lstStyle/>
          <a:p>
            <a:r>
              <a:rPr lang="en-US" altLang="ja-JP" dirty="0"/>
              <a:t>Find a </a:t>
            </a:r>
            <a:r>
              <a:rPr lang="en-US" altLang="ja-JP" b="1" i="1" dirty="0">
                <a:solidFill>
                  <a:srgbClr val="FF0000"/>
                </a:solidFill>
              </a:rPr>
              <a:t>safe rel. invariant</a:t>
            </a:r>
            <a:r>
              <a:rPr kumimoji="1" lang="en-US" altLang="ja-JP" dirty="0">
                <a:solidFill>
                  <a:srgbClr val="00B050"/>
                </a:solidFill>
              </a:rPr>
              <a:t> </a:t>
            </a:r>
            <a:r>
              <a:rPr kumimoji="1" lang="en-US" altLang="ja-JP" dirty="0"/>
              <a:t>of the p</a:t>
            </a:r>
            <a:r>
              <a:rPr lang="en-US" altLang="ja-JP" dirty="0"/>
              <a:t>arallel</a:t>
            </a:r>
            <a:r>
              <a:rPr kumimoji="1" lang="en-US" altLang="ja-JP" dirty="0"/>
              <a:t> executions of </a:t>
            </a:r>
            <a:br>
              <a:rPr kumimoji="1" lang="en-US" altLang="ja-JP" dirty="0"/>
            </a:br>
            <a:r>
              <a:rPr kumimoji="1" lang="en-US" altLang="ja-JP" dirty="0"/>
              <a:t>2 copies of the program under the </a:t>
            </a:r>
            <a:r>
              <a:rPr lang="en-US" altLang="ja-JP" b="1" i="1" dirty="0">
                <a:solidFill>
                  <a:srgbClr val="0070C0"/>
                </a:solidFill>
              </a:rPr>
              <a:t>lock-step scheduler</a:t>
            </a:r>
            <a:endParaRPr kumimoji="1" lang="ja-JP" altLang="en-US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FF9C4-6DDB-4431-9180-8ACC9EFA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8F6D69-9A20-4E43-B2A5-C8E2F220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EE1575-7D92-40AD-90FD-035AA26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/>
              <p:nvPr/>
            </p:nvSpPr>
            <p:spPr>
              <a:xfrm>
                <a:off x="17282" y="2755032"/>
                <a:ext cx="4942810" cy="2677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doubleSquare(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bool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h,</a:t>
                </a:r>
                <a:r>
                  <a:rPr lang="en-US" altLang="ja-JP" sz="2400" b="1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x) {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z, y=0;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pl-PL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pl-PL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(h) {z=2*x} </a:t>
                </a:r>
                <a:r>
                  <a:rPr lang="pl-PL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else</a:t>
                </a:r>
                <a:r>
                  <a:rPr lang="pl-PL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{z=x}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while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(z&gt;0) { z--; y=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y+x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s-E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s-E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(!h) { y=2*y }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y;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}</a:t>
                </a:r>
                <a:endParaRPr lang="ja-JP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" y="2755032"/>
                <a:ext cx="4942810" cy="2677656"/>
              </a:xfrm>
              <a:prstGeom prst="rect">
                <a:avLst/>
              </a:prstGeom>
              <a:blipFill>
                <a:blip r:embed="rId3"/>
                <a:stretch>
                  <a:fillRect l="-1845" t="-1587" r="-1599" b="-4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/>
              <p:nvPr/>
            </p:nvSpPr>
            <p:spPr>
              <a:xfrm>
                <a:off x="4960091" y="2753833"/>
                <a:ext cx="4140046" cy="406502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kumimoji="1" lang="en-US" altLang="ja-JP" sz="2400" dirty="0"/>
                  <a:t>A run with </a:t>
                </a:r>
                <a:r>
                  <a:rPr kumimoji="1" lang="en-US" altLang="ja-JP" sz="2400" b="1" i="1" dirty="0">
                    <a:solidFill>
                      <a:srgbClr val="0070C0"/>
                    </a:solidFill>
                  </a:rPr>
                  <a:t>lock-step scheduler</a:t>
                </a:r>
                <a:r>
                  <a:rPr kumimoji="1" lang="en-US" altLang="ja-JP" sz="2400" dirty="0"/>
                  <a:t>:</a:t>
                </a:r>
              </a:p>
              <a:p>
                <a:r>
                  <a:rPr kumimoji="1" lang="en-US" altLang="ja-JP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91" y="2753833"/>
                <a:ext cx="4140046" cy="4065024"/>
              </a:xfrm>
              <a:prstGeom prst="rect">
                <a:avLst/>
              </a:prstGeom>
              <a:blipFill>
                <a:blip r:embed="rId4"/>
                <a:stretch>
                  <a:fillRect l="-2203" t="-1046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/>
              <p:nvPr/>
            </p:nvSpPr>
            <p:spPr>
              <a:xfrm>
                <a:off x="8051402" y="3575362"/>
                <a:ext cx="104199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402" y="3575362"/>
                <a:ext cx="104199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blipFill>
                <a:blip r:embed="rId5"/>
                <a:stretch>
                  <a:fillRect b="-7018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5B302426-96E4-442F-A5AE-6CD897723982}"/>
                  </a:ext>
                </a:extLst>
              </p:cNvPr>
              <p:cNvSpPr/>
              <p:nvPr/>
            </p:nvSpPr>
            <p:spPr>
              <a:xfrm>
                <a:off x="8051402" y="6337385"/>
                <a:ext cx="1041991" cy="332216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5B302426-96E4-442F-A5AE-6CD897723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402" y="6337385"/>
                <a:ext cx="1041991" cy="332216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blipFill>
                <a:blip r:embed="rId6"/>
                <a:stretch>
                  <a:fillRect b="-15789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吹き出し: 四角形 20">
                <a:extLst>
                  <a:ext uri="{FF2B5EF4-FFF2-40B4-BE49-F238E27FC236}">
                    <a16:creationId xmlns:a16="http://schemas.microsoft.com/office/drawing/2014/main" id="{80F47414-BFDD-4D43-A561-8672389A0066}"/>
                  </a:ext>
                </a:extLst>
              </p:cNvPr>
              <p:cNvSpPr/>
              <p:nvPr/>
            </p:nvSpPr>
            <p:spPr>
              <a:xfrm>
                <a:off x="8051398" y="4012833"/>
                <a:ext cx="1041991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吹き出し: 四角形 20">
                <a:extLst>
                  <a:ext uri="{FF2B5EF4-FFF2-40B4-BE49-F238E27FC236}">
                    <a16:creationId xmlns:a16="http://schemas.microsoft.com/office/drawing/2014/main" id="{80F47414-BFDD-4D43-A561-8672389A0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398" y="4012833"/>
                <a:ext cx="1041991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blipFill>
                <a:blip r:embed="rId7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吹き出し: 四角形 21">
                <a:extLst>
                  <a:ext uri="{FF2B5EF4-FFF2-40B4-BE49-F238E27FC236}">
                    <a16:creationId xmlns:a16="http://schemas.microsoft.com/office/drawing/2014/main" id="{7EA91DDE-5305-4F63-B437-446E9DFB60A8}"/>
                  </a:ext>
                </a:extLst>
              </p:cNvPr>
              <p:cNvSpPr/>
              <p:nvPr/>
            </p:nvSpPr>
            <p:spPr>
              <a:xfrm>
                <a:off x="8051398" y="4465544"/>
                <a:ext cx="1041991" cy="342459"/>
              </a:xfrm>
              <a:prstGeom prst="wedgeRectCallout">
                <a:avLst>
                  <a:gd name="adj1" fmla="val -62587"/>
                  <a:gd name="adj2" fmla="val -14304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吹き出し: 四角形 21">
                <a:extLst>
                  <a:ext uri="{FF2B5EF4-FFF2-40B4-BE49-F238E27FC236}">
                    <a16:creationId xmlns:a16="http://schemas.microsoft.com/office/drawing/2014/main" id="{7EA91DDE-5305-4F63-B437-446E9DFB6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398" y="4465544"/>
                <a:ext cx="1041991" cy="342459"/>
              </a:xfrm>
              <a:prstGeom prst="wedgeRectCallout">
                <a:avLst>
                  <a:gd name="adj1" fmla="val -62587"/>
                  <a:gd name="adj2" fmla="val -14304"/>
                </a:avLst>
              </a:prstGeom>
              <a:blipFill>
                <a:blip r:embed="rId8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吹き出し: 四角形 22">
                <a:extLst>
                  <a:ext uri="{FF2B5EF4-FFF2-40B4-BE49-F238E27FC236}">
                    <a16:creationId xmlns:a16="http://schemas.microsoft.com/office/drawing/2014/main" id="{64638A95-2E30-4F20-A64E-A877FEB1402D}"/>
                  </a:ext>
                </a:extLst>
              </p:cNvPr>
              <p:cNvSpPr/>
              <p:nvPr/>
            </p:nvSpPr>
            <p:spPr>
              <a:xfrm>
                <a:off x="8052726" y="4904593"/>
                <a:ext cx="1041991" cy="342459"/>
              </a:xfrm>
              <a:prstGeom prst="wedgeRectCallout">
                <a:avLst>
                  <a:gd name="adj1" fmla="val -64628"/>
                  <a:gd name="adj2" fmla="val -11199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吹き出し: 四角形 22">
                <a:extLst>
                  <a:ext uri="{FF2B5EF4-FFF2-40B4-BE49-F238E27FC236}">
                    <a16:creationId xmlns:a16="http://schemas.microsoft.com/office/drawing/2014/main" id="{64638A95-2E30-4F20-A64E-A877FEB14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726" y="4904593"/>
                <a:ext cx="1041991" cy="342459"/>
              </a:xfrm>
              <a:prstGeom prst="wedgeRectCallout">
                <a:avLst>
                  <a:gd name="adj1" fmla="val -64628"/>
                  <a:gd name="adj2" fmla="val -11199"/>
                </a:avLst>
              </a:prstGeom>
              <a:blipFill>
                <a:blip r:embed="rId9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吹き出し: 四角形 12">
                <a:extLst>
                  <a:ext uri="{FF2B5EF4-FFF2-40B4-BE49-F238E27FC236}">
                    <a16:creationId xmlns:a16="http://schemas.microsoft.com/office/drawing/2014/main" id="{07917909-79D3-4939-85CB-F85365CB4335}"/>
                  </a:ext>
                </a:extLst>
              </p:cNvPr>
              <p:cNvSpPr/>
              <p:nvPr/>
            </p:nvSpPr>
            <p:spPr>
              <a:xfrm>
                <a:off x="3028950" y="5334660"/>
                <a:ext cx="2016199" cy="952654"/>
              </a:xfrm>
              <a:prstGeom prst="wedgeRectCallout">
                <a:avLst>
                  <a:gd name="adj1" fmla="val -49365"/>
                  <a:gd name="adj2" fmla="val -16757"/>
                </a:avLst>
              </a:prstGeom>
              <a:ln w="1905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7030A0"/>
                    </a:solidFill>
                  </a:rPr>
                  <a:t>Synchronize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吹き出し: 四角形 12">
                <a:extLst>
                  <a:ext uri="{FF2B5EF4-FFF2-40B4-BE49-F238E27FC236}">
                    <a16:creationId xmlns:a16="http://schemas.microsoft.com/office/drawing/2014/main" id="{07917909-79D3-4939-85CB-F85365CB4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0" y="5334660"/>
                <a:ext cx="2016199" cy="952654"/>
              </a:xfrm>
              <a:prstGeom prst="wedgeRectCallout">
                <a:avLst>
                  <a:gd name="adj1" fmla="val -49365"/>
                  <a:gd name="adj2" fmla="val -16757"/>
                </a:avLst>
              </a:prstGeom>
              <a:blipFill>
                <a:blip r:embed="rId10"/>
                <a:stretch>
                  <a:fillRect l="-2395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1675D8B-1BAF-4D53-AD02-9BD9427A1B02}"/>
                  </a:ext>
                </a:extLst>
              </p:cNvPr>
              <p:cNvSpPr/>
              <p:nvPr/>
            </p:nvSpPr>
            <p:spPr>
              <a:xfrm>
                <a:off x="17282" y="5446526"/>
                <a:ext cx="4942808" cy="1330588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ja-JP" sz="2400" dirty="0">
                    <a:solidFill>
                      <a:schemeClr val="tx1"/>
                    </a:solidFill>
                  </a:rPr>
                  <a:t>Any “simple” invariant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ja-JP" sz="2400" dirty="0">
                        <a:solidFill>
                          <a:schemeClr val="tx1"/>
                        </a:solidFill>
                      </a:rPr>
                      <m:t>,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…?</a:t>
                </a:r>
                <a:endParaRPr lang="ja-JP" altLang="en-US" sz="24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↳</m:t>
                    </m:r>
                  </m:oMath>
                </a14:m>
                <a:r>
                  <a:rPr kumimoji="1" lang="en-US" altLang="ja-JP" sz="24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No!  </a:t>
                </a:r>
                <a:r>
                  <a:rPr kumimoji="1" lang="en-US" altLang="ja-JP" sz="2400" b="1" i="1" dirty="0">
                    <a:solidFill>
                      <a:srgbClr val="FF0000"/>
                    </a:solidFill>
                  </a:rPr>
                  <a:t>Safe rel. invariant</a:t>
                </a:r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2400" dirty="0"/>
                  <a:t>for TI-NI is</a:t>
                </a:r>
                <a:br>
                  <a:rPr kumimoji="1" lang="en-US" altLang="ja-JP" sz="2400" b="1" i="1" dirty="0">
                    <a:solidFill>
                      <a:srgbClr val="FF0000"/>
                    </a:solidFill>
                  </a:rPr>
                </a:br>
                <a:r>
                  <a:rPr kumimoji="1" lang="en-US" altLang="ja-JP" sz="2400" b="1" i="1" dirty="0">
                    <a:solidFill>
                      <a:srgbClr val="FF0000"/>
                    </a:solidFill>
                  </a:rPr>
                  <a:t>    not expressible </a:t>
                </a:r>
                <a:r>
                  <a:rPr kumimoji="1" lang="en-US" altLang="ja-JP" sz="2400" dirty="0"/>
                  <a:t>in LIA </a:t>
                </a:r>
                <a:r>
                  <a:rPr kumimoji="1" lang="en-US" altLang="ja-JP" dirty="0"/>
                  <a:t>[</a:t>
                </a:r>
                <a:r>
                  <a:rPr kumimoji="1" lang="en-US" altLang="ja-JP" dirty="0" err="1"/>
                  <a:t>Shemer</a:t>
                </a:r>
                <a:r>
                  <a:rPr kumimoji="1" lang="en-US" altLang="ja-JP" dirty="0"/>
                  <a:t>+ ’19]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1675D8B-1BAF-4D53-AD02-9BD9427A1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" y="5446526"/>
                <a:ext cx="4942808" cy="1330588"/>
              </a:xfrm>
              <a:prstGeom prst="rect">
                <a:avLst/>
              </a:prstGeom>
              <a:blipFill>
                <a:blip r:embed="rId11"/>
                <a:stretch>
                  <a:fillRect l="-1591" b="-355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吹き出し: 四角形 23">
                <a:extLst>
                  <a:ext uri="{FF2B5EF4-FFF2-40B4-BE49-F238E27FC236}">
                    <a16:creationId xmlns:a16="http://schemas.microsoft.com/office/drawing/2014/main" id="{3F3D3213-B4CC-4350-B026-6158099B99DC}"/>
                  </a:ext>
                </a:extLst>
              </p:cNvPr>
              <p:cNvSpPr/>
              <p:nvPr/>
            </p:nvSpPr>
            <p:spPr>
              <a:xfrm>
                <a:off x="8050070" y="5365969"/>
                <a:ext cx="1041991" cy="342459"/>
              </a:xfrm>
              <a:prstGeom prst="wedgeRectCallout">
                <a:avLst>
                  <a:gd name="adj1" fmla="val -62587"/>
                  <a:gd name="adj2" fmla="val -14304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吹き出し: 四角形 23">
                <a:extLst>
                  <a:ext uri="{FF2B5EF4-FFF2-40B4-BE49-F238E27FC236}">
                    <a16:creationId xmlns:a16="http://schemas.microsoft.com/office/drawing/2014/main" id="{3F3D3213-B4CC-4350-B026-6158099B9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70" y="5365969"/>
                <a:ext cx="1041991" cy="342459"/>
              </a:xfrm>
              <a:prstGeom prst="wedgeRectCallout">
                <a:avLst>
                  <a:gd name="adj1" fmla="val -62587"/>
                  <a:gd name="adj2" fmla="val -14304"/>
                </a:avLst>
              </a:prstGeom>
              <a:blipFill>
                <a:blip r:embed="rId12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吹き出し: 四角形 24">
                <a:extLst>
                  <a:ext uri="{FF2B5EF4-FFF2-40B4-BE49-F238E27FC236}">
                    <a16:creationId xmlns:a16="http://schemas.microsoft.com/office/drawing/2014/main" id="{B9C841B5-A56D-477C-9712-F3F796E8C700}"/>
                  </a:ext>
                </a:extLst>
              </p:cNvPr>
              <p:cNvSpPr/>
              <p:nvPr/>
            </p:nvSpPr>
            <p:spPr>
              <a:xfrm>
                <a:off x="8051398" y="5858178"/>
                <a:ext cx="1041991" cy="342459"/>
              </a:xfrm>
              <a:prstGeom prst="wedgeRectCallout">
                <a:avLst>
                  <a:gd name="adj1" fmla="val -64628"/>
                  <a:gd name="adj2" fmla="val -11199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吹き出し: 四角形 24">
                <a:extLst>
                  <a:ext uri="{FF2B5EF4-FFF2-40B4-BE49-F238E27FC236}">
                    <a16:creationId xmlns:a16="http://schemas.microsoft.com/office/drawing/2014/main" id="{B9C841B5-A56D-477C-9712-F3F796E8C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398" y="5858178"/>
                <a:ext cx="1041991" cy="342459"/>
              </a:xfrm>
              <a:prstGeom prst="wedgeRectCallout">
                <a:avLst>
                  <a:gd name="adj1" fmla="val -64628"/>
                  <a:gd name="adj2" fmla="val -11199"/>
                </a:avLst>
              </a:prstGeom>
              <a:blipFill>
                <a:blip r:embed="rId13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3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22" grpId="0" animBg="1"/>
      <p:bldP spid="23" grpId="0" animBg="1"/>
      <p:bldP spid="13" grpId="0" animBg="1"/>
      <p:bldP spid="16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208E0-0706-4C70-B107-2958E942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Our Approach to</a:t>
            </a:r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rgbClr val="00B050"/>
                </a:solidFill>
              </a:rPr>
              <a:t>TI-NI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90AA9E-F4CF-46F9-81CF-23AAFB342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406" y="1822973"/>
                <a:ext cx="8773188" cy="4351338"/>
              </a:xfrm>
            </p:spPr>
            <p:txBody>
              <a:bodyPr/>
              <a:lstStyle/>
              <a:p>
                <a:r>
                  <a:rPr lang="en-US" altLang="ja-JP" dirty="0"/>
                  <a:t>Find a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semantic scheduler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and a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safe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invariant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/>
                  <a:t>of the p</a:t>
                </a:r>
                <a:r>
                  <a:rPr lang="en-US" altLang="ja-JP" dirty="0"/>
                  <a:t>arallel</a:t>
                </a:r>
                <a:r>
                  <a:rPr kumimoji="1" lang="en-US" altLang="ja-JP" dirty="0"/>
                  <a:t> executions of 2 copies of the program under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𝑐h</m:t>
                    </m:r>
                  </m:oMath>
                </a14:m>
                <a:endParaRPr kumimoji="1"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90AA9E-F4CF-46F9-81CF-23AAFB342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406" y="1822973"/>
                <a:ext cx="8773188" cy="4351338"/>
              </a:xfrm>
              <a:blipFill>
                <a:blip r:embed="rId3"/>
                <a:stretch>
                  <a:fillRect l="-1250" t="-1261" r="-19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FF9C4-6DDB-4431-9180-8ACC9EFA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8F6D69-9A20-4E43-B2A5-C8E2F220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EE1575-7D92-40AD-90FD-035AA26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/>
              <p:nvPr/>
            </p:nvSpPr>
            <p:spPr>
              <a:xfrm>
                <a:off x="17284" y="2755031"/>
                <a:ext cx="4942810" cy="2677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doubleSquare(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bool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h,</a:t>
                </a:r>
                <a:r>
                  <a:rPr lang="en-US" altLang="ja-JP" sz="2400" b="1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x) {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z, y=0;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pl-PL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pl-PL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(h) {z=2*x} </a:t>
                </a:r>
                <a:r>
                  <a:rPr lang="pl-PL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else</a:t>
                </a:r>
                <a:r>
                  <a:rPr lang="pl-PL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{z=x}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while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(z&gt;0) { z--; y=</a:t>
                </a:r>
                <a:r>
                  <a:rPr lang="en-US" altLang="ja-JP" sz="2400" b="0" i="0" u="none" strike="noStrike" baseline="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y+x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z="2400" b="0" i="1" u="none" strike="noStrike" baseline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b="0" i="1" u="none" strike="noStrike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s-E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s-E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(!h) { y=2*y }</a:t>
                </a:r>
              </a:p>
              <a:p>
                <a:pPr algn="l"/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altLang="ja-JP" sz="2400" b="1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return</a:t>
                </a:r>
                <a:r>
                  <a:rPr lang="en-US" altLang="ja-JP" sz="2400" b="0" i="0" u="none" strike="noStrike" baseline="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y;</a:t>
                </a:r>
              </a:p>
              <a:p>
                <a:pPr algn="l"/>
                <a:r>
                  <a:rPr lang="en-US" altLang="ja-JP" sz="2400" b="0" i="0" u="none" strike="noStrike" baseline="0" dirty="0">
                    <a:latin typeface="Consolas" panose="020B0609020204030204" pitchFamily="49" charset="0"/>
                  </a:rPr>
                  <a:t>}</a:t>
                </a:r>
                <a:endParaRPr lang="ja-JP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647348-BE32-4490-9840-74630033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" y="2755031"/>
                <a:ext cx="4942810" cy="2677656"/>
              </a:xfrm>
              <a:prstGeom prst="rect">
                <a:avLst/>
              </a:prstGeom>
              <a:blipFill>
                <a:blip r:embed="rId4"/>
                <a:stretch>
                  <a:fillRect l="-1845" t="-1587" r="-1599" b="-4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/>
              <p:nvPr/>
            </p:nvSpPr>
            <p:spPr>
              <a:xfrm>
                <a:off x="4960090" y="2753833"/>
                <a:ext cx="4263652" cy="401763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kumimoji="1" lang="en-US" altLang="ja-JP" sz="2400" dirty="0"/>
                  <a:t>An example run under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kumimoji="1" lang="en-US" altLang="ja-JP" sz="2400" dirty="0"/>
                  <a:t>:</a:t>
                </a:r>
              </a:p>
              <a:p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/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/>
                        <m:sup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⊤,2,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,⊥,2,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90" y="2753833"/>
                <a:ext cx="4263652" cy="4017638"/>
              </a:xfrm>
              <a:prstGeom prst="rect">
                <a:avLst/>
              </a:prstGeom>
              <a:blipFill>
                <a:blip r:embed="rId5"/>
                <a:stretch>
                  <a:fillRect l="-2140" t="-1059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/>
              <p:nvPr/>
            </p:nvSpPr>
            <p:spPr>
              <a:xfrm>
                <a:off x="7949162" y="3579430"/>
                <a:ext cx="104199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162" y="3579430"/>
                <a:ext cx="104199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blipFill>
                <a:blip r:embed="rId6"/>
                <a:stretch>
                  <a:fillRect b="-6897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5B302426-96E4-442F-A5AE-6CD897723982}"/>
                  </a:ext>
                </a:extLst>
              </p:cNvPr>
              <p:cNvSpPr/>
              <p:nvPr/>
            </p:nvSpPr>
            <p:spPr>
              <a:xfrm>
                <a:off x="7949161" y="6438978"/>
                <a:ext cx="1041991" cy="332216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5B302426-96E4-442F-A5AE-6CD897723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161" y="6438978"/>
                <a:ext cx="1041991" cy="332216"/>
              </a:xfrm>
              <a:prstGeom prst="wedgeRectCallout">
                <a:avLst>
                  <a:gd name="adj1" fmla="val -63651"/>
                  <a:gd name="adj2" fmla="val -25872"/>
                </a:avLst>
              </a:prstGeom>
              <a:blipFill>
                <a:blip r:embed="rId7"/>
                <a:stretch>
                  <a:fillRect b="-15517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0C1F36EF-48E6-41D8-9129-340EAC8FD7D7}"/>
              </a:ext>
            </a:extLst>
          </p:cNvPr>
          <p:cNvSpPr/>
          <p:nvPr/>
        </p:nvSpPr>
        <p:spPr>
          <a:xfrm>
            <a:off x="893134" y="1410085"/>
            <a:ext cx="7971091" cy="403352"/>
          </a:xfrm>
          <a:prstGeom prst="wedgeRectCallout">
            <a:avLst>
              <a:gd name="adj1" fmla="val -34409"/>
              <a:gd name="adj2" fmla="val 86376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SFRM1000"/>
              </a:rPr>
              <a:t>Can choose which program to execute depending on the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SFTI1000"/>
              </a:rPr>
              <a:t>states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60828059-6327-4473-8952-EF25A7B35F8A}"/>
                  </a:ext>
                </a:extLst>
              </p:cNvPr>
              <p:cNvSpPr/>
              <p:nvPr/>
            </p:nvSpPr>
            <p:spPr>
              <a:xfrm>
                <a:off x="17282" y="2741299"/>
                <a:ext cx="4942808" cy="1330588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Found invariant expressible in LIA:</a:t>
                </a:r>
                <a:br>
                  <a:rPr kumimoji="1" lang="en-US" altLang="ja-JP" sz="2800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sSub>
                              <m:sSubPr>
                                <m:ctrlP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kumimoji="1"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kumimoji="1" lang="en-US" altLang="ja-JP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1" lang="en-US" altLang="ja-JP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=2⋅</m:t>
                                </m:r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=2⋅</m:t>
                                </m:r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∨…∧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=2⋅</m:t>
                                </m:r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=2⋅</m:t>
                                </m:r>
                                <m:sSub>
                                  <m:sSubPr>
                                    <m:ctrlP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1" lang="en-US" altLang="ja-JP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ja-JP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∧…∨¬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∧…</m:t>
                      </m:r>
                    </m:oMath>
                  </m:oMathPara>
                </a14:m>
                <a:br>
                  <a:rPr kumimoji="1" lang="en-US" altLang="ja-JP" sz="1600" b="0" dirty="0">
                    <a:solidFill>
                      <a:schemeClr val="tx1"/>
                    </a:solidFill>
                  </a:rPr>
                </a:b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60828059-6327-4473-8952-EF25A7B35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" y="2741299"/>
                <a:ext cx="4942808" cy="1330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吹き出し: 四角形 21">
                <a:extLst>
                  <a:ext uri="{FF2B5EF4-FFF2-40B4-BE49-F238E27FC236}">
                    <a16:creationId xmlns:a16="http://schemas.microsoft.com/office/drawing/2014/main" id="{80DAE1ED-E20A-47C4-AA01-3A2FA80A291C}"/>
                  </a:ext>
                </a:extLst>
              </p:cNvPr>
              <p:cNvSpPr/>
              <p:nvPr/>
            </p:nvSpPr>
            <p:spPr>
              <a:xfrm>
                <a:off x="7905636" y="3953291"/>
                <a:ext cx="1363295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吹き出し: 四角形 21">
                <a:extLst>
                  <a:ext uri="{FF2B5EF4-FFF2-40B4-BE49-F238E27FC236}">
                    <a16:creationId xmlns:a16="http://schemas.microsoft.com/office/drawing/2014/main" id="{80DAE1ED-E20A-47C4-AA01-3A2FA80A2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36" y="3953291"/>
                <a:ext cx="1363295" cy="342459"/>
              </a:xfrm>
              <a:prstGeom prst="wedgeRectCallout">
                <a:avLst>
                  <a:gd name="adj1" fmla="val -59526"/>
                  <a:gd name="adj2" fmla="val -23618"/>
                </a:avLst>
              </a:prstGeom>
              <a:blipFill>
                <a:blip r:embed="rId13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吹き出し: 四角形 22">
                <a:extLst>
                  <a:ext uri="{FF2B5EF4-FFF2-40B4-BE49-F238E27FC236}">
                    <a16:creationId xmlns:a16="http://schemas.microsoft.com/office/drawing/2014/main" id="{C362F712-535C-4F71-B1F1-472CA3048937}"/>
                  </a:ext>
                </a:extLst>
              </p:cNvPr>
              <p:cNvSpPr/>
              <p:nvPr/>
            </p:nvSpPr>
            <p:spPr>
              <a:xfrm>
                <a:off x="7907956" y="4337395"/>
                <a:ext cx="1360975" cy="623297"/>
              </a:xfrm>
              <a:prstGeom prst="wedgeRectCallout">
                <a:avLst>
                  <a:gd name="adj1" fmla="val -62905"/>
                  <a:gd name="adj2" fmla="val 12494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br>
                  <a:rPr kumimoji="1" lang="en-US" altLang="ja-JP" sz="1400" b="0" dirty="0">
                    <a:solidFill>
                      <a:srgbClr val="FF0000"/>
                    </a:solidFill>
                  </a:rPr>
                </a:b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吹き出し: 四角形 22">
                <a:extLst>
                  <a:ext uri="{FF2B5EF4-FFF2-40B4-BE49-F238E27FC236}">
                    <a16:creationId xmlns:a16="http://schemas.microsoft.com/office/drawing/2014/main" id="{C362F712-535C-4F71-B1F1-472CA3048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956" y="4337395"/>
                <a:ext cx="1360975" cy="623297"/>
              </a:xfrm>
              <a:prstGeom prst="wedgeRectCallout">
                <a:avLst>
                  <a:gd name="adj1" fmla="val -62905"/>
                  <a:gd name="adj2" fmla="val 12494"/>
                </a:avLst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吹き出し: 四角形 23">
                <a:extLst>
                  <a:ext uri="{FF2B5EF4-FFF2-40B4-BE49-F238E27FC236}">
                    <a16:creationId xmlns:a16="http://schemas.microsoft.com/office/drawing/2014/main" id="{73A1BF4D-64AB-4523-8E9B-508B3F8FABBB}"/>
                  </a:ext>
                </a:extLst>
              </p:cNvPr>
              <p:cNvSpPr/>
              <p:nvPr/>
            </p:nvSpPr>
            <p:spPr>
              <a:xfrm>
                <a:off x="7905636" y="5000461"/>
                <a:ext cx="1363295" cy="342459"/>
              </a:xfrm>
              <a:prstGeom prst="wedgeRectCallout">
                <a:avLst>
                  <a:gd name="adj1" fmla="val -61653"/>
                  <a:gd name="adj2" fmla="val -22768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吹き出し: 四角形 23">
                <a:extLst>
                  <a:ext uri="{FF2B5EF4-FFF2-40B4-BE49-F238E27FC236}">
                    <a16:creationId xmlns:a16="http://schemas.microsoft.com/office/drawing/2014/main" id="{73A1BF4D-64AB-4523-8E9B-508B3F8FA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36" y="5000461"/>
                <a:ext cx="1363295" cy="342459"/>
              </a:xfrm>
              <a:prstGeom prst="wedgeRectCallout">
                <a:avLst>
                  <a:gd name="adj1" fmla="val -61653"/>
                  <a:gd name="adj2" fmla="val -22768"/>
                </a:avLst>
              </a:prstGeom>
              <a:blipFill>
                <a:blip r:embed="rId15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吹き出し: 四角形 24">
                <a:extLst>
                  <a:ext uri="{FF2B5EF4-FFF2-40B4-BE49-F238E27FC236}">
                    <a16:creationId xmlns:a16="http://schemas.microsoft.com/office/drawing/2014/main" id="{16BC2052-80D8-463E-A5BF-B9014AD1FCE5}"/>
                  </a:ext>
                </a:extLst>
              </p:cNvPr>
              <p:cNvSpPr/>
              <p:nvPr/>
            </p:nvSpPr>
            <p:spPr>
              <a:xfrm>
                <a:off x="7907956" y="5387101"/>
                <a:ext cx="1360975" cy="623297"/>
              </a:xfrm>
              <a:prstGeom prst="wedgeRectCallout">
                <a:avLst>
                  <a:gd name="adj1" fmla="val -54539"/>
                  <a:gd name="adj2" fmla="val -28447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kumimoji="1" lang="en-US" altLang="ja-JP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br>
                  <a:rPr kumimoji="1" lang="en-US" altLang="ja-JP" sz="1400" b="0" dirty="0">
                    <a:solidFill>
                      <a:srgbClr val="FF0000"/>
                    </a:solidFill>
                  </a:rPr>
                </a:b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吹き出し: 四角形 24">
                <a:extLst>
                  <a:ext uri="{FF2B5EF4-FFF2-40B4-BE49-F238E27FC236}">
                    <a16:creationId xmlns:a16="http://schemas.microsoft.com/office/drawing/2014/main" id="{16BC2052-80D8-463E-A5BF-B9014AD1F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956" y="5387101"/>
                <a:ext cx="1360975" cy="623297"/>
              </a:xfrm>
              <a:prstGeom prst="wedgeRectCallout">
                <a:avLst>
                  <a:gd name="adj1" fmla="val -54539"/>
                  <a:gd name="adj2" fmla="val -28447"/>
                </a:avLst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64AA9EB6-7249-4F5A-AA61-40EA2A8195A3}"/>
                  </a:ext>
                </a:extLst>
              </p:cNvPr>
              <p:cNvSpPr/>
              <p:nvPr/>
            </p:nvSpPr>
            <p:spPr>
              <a:xfrm>
                <a:off x="17282" y="5438142"/>
                <a:ext cx="4942808" cy="1330588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>
                    <a:solidFill>
                      <a:srgbClr val="0070C0"/>
                    </a:solidFill>
                  </a:rPr>
                  <a:t>Found scheduler</a:t>
                </a:r>
                <a:r>
                  <a:rPr lang="en-US" altLang="ja-JP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kumimoji="1" lang="en-US" altLang="ja-JP" sz="2800" dirty="0">
                    <a:solidFill>
                      <a:srgbClr val="0070C0"/>
                    </a:solidFill>
                  </a:rPr>
                  <a:t> dictates:</a:t>
                </a:r>
                <a:br>
                  <a:rPr kumimoji="1" lang="en-US" altLang="ja-JP" sz="2800" dirty="0">
                    <a:solidFill>
                      <a:srgbClr val="0070C0"/>
                    </a:solidFill>
                  </a:rPr>
                </a:br>
                <a:r>
                  <a:rPr kumimoji="1" lang="en-US" altLang="ja-JP" sz="2800" dirty="0">
                    <a:solidFill>
                      <a:schemeClr val="tx1"/>
                    </a:solidFill>
                  </a:rPr>
                  <a:t>both copies move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,</a:t>
                </a:r>
                <a:br>
                  <a:rPr kumimoji="1" lang="en-US" altLang="ja-JP" sz="2800" dirty="0">
                    <a:solidFill>
                      <a:schemeClr val="tx1"/>
                    </a:solidFill>
                  </a:rPr>
                </a:br>
                <a:r>
                  <a:rPr kumimoji="1" lang="en-US" altLang="ja-JP" sz="2800" dirty="0">
                    <a:solidFill>
                      <a:schemeClr val="tx1"/>
                    </a:solidFill>
                  </a:rPr>
                  <a:t>1</a:t>
                </a:r>
                <a:r>
                  <a:rPr kumimoji="1" lang="en-US" altLang="ja-JP" sz="2800" baseline="30000" dirty="0">
                    <a:solidFill>
                      <a:schemeClr val="tx1"/>
                    </a:solidFill>
                  </a:rPr>
                  <a:t>st</a:t>
                </a:r>
                <a:r>
                  <a:rPr kumimoji="1" lang="en-US" altLang="ja-JP" sz="2800" dirty="0">
                    <a:solidFill>
                      <a:schemeClr val="tx1"/>
                    </a:solidFill>
                  </a:rPr>
                  <a:t>  copy moves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ja-JP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64AA9EB6-7249-4F5A-AA61-40EA2A819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" y="5438142"/>
                <a:ext cx="4942808" cy="1330588"/>
              </a:xfrm>
              <a:prstGeom prst="rect">
                <a:avLst/>
              </a:prstGeom>
              <a:blipFill>
                <a:blip r:embed="rId17"/>
                <a:stretch>
                  <a:fillRect l="-2203" t="-4464" r="-122" b="-1339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吹き出し: 四角形 26">
                <a:extLst>
                  <a:ext uri="{FF2B5EF4-FFF2-40B4-BE49-F238E27FC236}">
                    <a16:creationId xmlns:a16="http://schemas.microsoft.com/office/drawing/2014/main" id="{6A96BB2F-5D58-4D91-B929-CD90262BED9C}"/>
                  </a:ext>
                </a:extLst>
              </p:cNvPr>
              <p:cNvSpPr/>
              <p:nvPr/>
            </p:nvSpPr>
            <p:spPr>
              <a:xfrm>
                <a:off x="7905636" y="6058642"/>
                <a:ext cx="1363295" cy="342459"/>
              </a:xfrm>
              <a:prstGeom prst="wedgeRectCallout">
                <a:avLst>
                  <a:gd name="adj1" fmla="val -63319"/>
                  <a:gd name="adj2" fmla="val -39353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2000" b="0" dirty="0">
                    <a:solidFill>
                      <a:srgbClr val="FF0000"/>
                    </a:solidFill>
                  </a:rPr>
                </a:b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吹き出し: 四角形 26">
                <a:extLst>
                  <a:ext uri="{FF2B5EF4-FFF2-40B4-BE49-F238E27FC236}">
                    <a16:creationId xmlns:a16="http://schemas.microsoft.com/office/drawing/2014/main" id="{6A96BB2F-5D58-4D91-B929-CD90262BE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36" y="6058642"/>
                <a:ext cx="1363295" cy="342459"/>
              </a:xfrm>
              <a:prstGeom prst="wedgeRectCallout">
                <a:avLst>
                  <a:gd name="adj1" fmla="val -63319"/>
                  <a:gd name="adj2" fmla="val -39353"/>
                </a:avLst>
              </a:prstGeom>
              <a:blipFill>
                <a:blip r:embed="rId18"/>
                <a:stretch>
                  <a:fillRect b="-1355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吹き出し: 四角形 14">
                <a:extLst>
                  <a:ext uri="{FF2B5EF4-FFF2-40B4-BE49-F238E27FC236}">
                    <a16:creationId xmlns:a16="http://schemas.microsoft.com/office/drawing/2014/main" id="{BB70FA05-21C0-4D8D-B083-83FD73BC3740}"/>
                  </a:ext>
                </a:extLst>
              </p:cNvPr>
              <p:cNvSpPr/>
              <p:nvPr/>
            </p:nvSpPr>
            <p:spPr>
              <a:xfrm>
                <a:off x="3908127" y="4258658"/>
                <a:ext cx="1327746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=2⋅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吹き出し: 四角形 14">
                <a:extLst>
                  <a:ext uri="{FF2B5EF4-FFF2-40B4-BE49-F238E27FC236}">
                    <a16:creationId xmlns:a16="http://schemas.microsoft.com/office/drawing/2014/main" id="{BB70FA05-21C0-4D8D-B083-83FD73BC3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27" y="4258658"/>
                <a:ext cx="1327746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blipFill>
                <a:blip r:embed="rId19"/>
                <a:stretch>
                  <a:fillRect b="-5882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吹き出し: 四角形 17">
                <a:extLst>
                  <a:ext uri="{FF2B5EF4-FFF2-40B4-BE49-F238E27FC236}">
                    <a16:creationId xmlns:a16="http://schemas.microsoft.com/office/drawing/2014/main" id="{6B9F1593-FB0F-45F2-992A-301CAB3E038E}"/>
                  </a:ext>
                </a:extLst>
              </p:cNvPr>
              <p:cNvSpPr/>
              <p:nvPr/>
            </p:nvSpPr>
            <p:spPr>
              <a:xfrm>
                <a:off x="3657600" y="4727409"/>
                <a:ext cx="1578273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rgbClr val="0070C0"/>
                    </a:solidFill>
                  </a:rPr>
                  <a:t>+1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吹き出し: 四角形 17">
                <a:extLst>
                  <a:ext uri="{FF2B5EF4-FFF2-40B4-BE49-F238E27FC236}">
                    <a16:creationId xmlns:a16="http://schemas.microsoft.com/office/drawing/2014/main" id="{6B9F1593-FB0F-45F2-992A-301CAB3E0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727409"/>
                <a:ext cx="1578273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blipFill>
                <a:blip r:embed="rId9"/>
                <a:stretch>
                  <a:fillRect b="-3043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吹き出し: 四角形 18">
                <a:extLst>
                  <a:ext uri="{FF2B5EF4-FFF2-40B4-BE49-F238E27FC236}">
                    <a16:creationId xmlns:a16="http://schemas.microsoft.com/office/drawing/2014/main" id="{74369C10-9CAD-4F70-BF38-6DD31B2B21D9}"/>
                  </a:ext>
                </a:extLst>
              </p:cNvPr>
              <p:cNvSpPr/>
              <p:nvPr/>
            </p:nvSpPr>
            <p:spPr>
              <a:xfrm>
                <a:off x="3913440" y="5209431"/>
                <a:ext cx="1327746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=2⋅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吹き出し: 四角形 18">
                <a:extLst>
                  <a:ext uri="{FF2B5EF4-FFF2-40B4-BE49-F238E27FC236}">
                    <a16:creationId xmlns:a16="http://schemas.microsoft.com/office/drawing/2014/main" id="{74369C10-9CAD-4F70-BF38-6DD31B2B2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40" y="5209431"/>
                <a:ext cx="1327746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blipFill>
                <a:blip r:embed="rId10"/>
                <a:stretch>
                  <a:fillRect b="-5882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吹き出し: 四角形 19">
                <a:extLst>
                  <a:ext uri="{FF2B5EF4-FFF2-40B4-BE49-F238E27FC236}">
                    <a16:creationId xmlns:a16="http://schemas.microsoft.com/office/drawing/2014/main" id="{A51594AF-B6FB-4630-B6AB-97B79BFA0E71}"/>
                  </a:ext>
                </a:extLst>
              </p:cNvPr>
              <p:cNvSpPr/>
              <p:nvPr/>
            </p:nvSpPr>
            <p:spPr>
              <a:xfrm>
                <a:off x="3662913" y="5678182"/>
                <a:ext cx="1578273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rgbClr val="0070C0"/>
                    </a:solidFill>
                  </a:rPr>
                  <a:t>+1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吹き出し: 四角形 19">
                <a:extLst>
                  <a:ext uri="{FF2B5EF4-FFF2-40B4-BE49-F238E27FC236}">
                    <a16:creationId xmlns:a16="http://schemas.microsoft.com/office/drawing/2014/main" id="{A51594AF-B6FB-4630-B6AB-97B79BFA0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913" y="5678182"/>
                <a:ext cx="1578273" cy="332216"/>
              </a:xfrm>
              <a:prstGeom prst="wedgeRectCallout">
                <a:avLst>
                  <a:gd name="adj1" fmla="val 90323"/>
                  <a:gd name="adj2" fmla="val -65152"/>
                </a:avLst>
              </a:prstGeom>
              <a:blipFill>
                <a:blip r:embed="rId11"/>
                <a:stretch>
                  <a:fillRect b="-3043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6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C0438E-DD0A-45E5-B673-50A0A03F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" y="2088934"/>
            <a:ext cx="2582985" cy="4471646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altLang="ja-JP" b="1" dirty="0"/>
              <a:t>Input:</a:t>
            </a:r>
          </a:p>
          <a:p>
            <a:pPr marL="0" indent="0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doubleSquare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(</a:t>
            </a:r>
            <a:r>
              <a:rPr lang="en-US" altLang="ja-JP" b="1" dirty="0">
                <a:latin typeface="Consolas" panose="020B0609020204030204" pitchFamily="49" charset="0"/>
              </a:rPr>
              <a:t>bool</a:t>
            </a:r>
            <a:r>
              <a:rPr lang="en-US" altLang="ja-JP" dirty="0">
                <a:latin typeface="Consolas" panose="020B0609020204030204" pitchFamily="49" charset="0"/>
              </a:rPr>
              <a:t> h, </a:t>
            </a:r>
            <a:r>
              <a:rPr lang="en-US" altLang="ja-JP" b="1" dirty="0">
                <a:latin typeface="Consolas" panose="020B0609020204030204" pitchFamily="49" charset="0"/>
              </a:rPr>
              <a:t>int</a:t>
            </a:r>
            <a:r>
              <a:rPr lang="en-US" altLang="ja-JP" dirty="0">
                <a:latin typeface="Consolas" panose="020B0609020204030204" pitchFamily="49" charset="0"/>
              </a:rPr>
              <a:t> x) {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en-US" altLang="ja-JP" b="1" dirty="0">
                <a:latin typeface="Consolas" panose="020B0609020204030204" pitchFamily="49" charset="0"/>
              </a:rPr>
              <a:t>int</a:t>
            </a:r>
            <a:r>
              <a:rPr lang="en-US" altLang="ja-JP" dirty="0">
                <a:latin typeface="Consolas" panose="020B0609020204030204" pitchFamily="49" charset="0"/>
              </a:rPr>
              <a:t> z, y=0;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pl-PL" altLang="ja-JP" b="1" dirty="0">
                <a:latin typeface="Consolas" panose="020B0609020204030204" pitchFamily="49" charset="0"/>
              </a:rPr>
              <a:t>if</a:t>
            </a:r>
            <a:r>
              <a:rPr lang="pl-PL" altLang="ja-JP" dirty="0">
                <a:latin typeface="Consolas" panose="020B0609020204030204" pitchFamily="49" charset="0"/>
              </a:rPr>
              <a:t>(h) { z=2*x }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pl-PL" altLang="ja-JP" b="1" dirty="0">
                <a:latin typeface="Consolas" panose="020B0609020204030204" pitchFamily="49" charset="0"/>
              </a:rPr>
              <a:t>else</a:t>
            </a:r>
            <a:r>
              <a:rPr lang="pl-PL" altLang="ja-JP" dirty="0">
                <a:latin typeface="Consolas" panose="020B0609020204030204" pitchFamily="49" charset="0"/>
              </a:rPr>
              <a:t> { z=x }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en-US" altLang="ja-JP" b="1" dirty="0">
                <a:latin typeface="Consolas" panose="020B0609020204030204" pitchFamily="49" charset="0"/>
              </a:rPr>
              <a:t>while</a:t>
            </a:r>
            <a:r>
              <a:rPr lang="en-US" altLang="ja-JP" dirty="0">
                <a:latin typeface="Consolas" panose="020B0609020204030204" pitchFamily="49" charset="0"/>
              </a:rPr>
              <a:t>(z&gt;0)</a:t>
            </a:r>
            <a:br>
              <a:rPr lang="en-US" altLang="ja-JP" dirty="0">
                <a:latin typeface="Consolas" panose="020B0609020204030204" pitchFamily="49" charset="0"/>
              </a:rPr>
            </a:br>
            <a:r>
              <a:rPr lang="en-US" altLang="ja-JP" dirty="0">
                <a:latin typeface="Consolas" panose="020B0609020204030204" pitchFamily="49" charset="0"/>
              </a:rPr>
              <a:t>    { z--; y=</a:t>
            </a:r>
            <a:r>
              <a:rPr lang="en-US" altLang="ja-JP" dirty="0" err="1">
                <a:latin typeface="Consolas" panose="020B0609020204030204" pitchFamily="49" charset="0"/>
              </a:rPr>
              <a:t>y+x</a:t>
            </a:r>
            <a:r>
              <a:rPr lang="en-US" altLang="ja-JP" dirty="0"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s-ES" altLang="ja-JP" dirty="0">
                <a:latin typeface="Consolas" panose="020B0609020204030204" pitchFamily="49" charset="0"/>
              </a:rPr>
              <a:t>  </a:t>
            </a:r>
            <a:r>
              <a:rPr lang="es-ES" altLang="ja-JP" b="1" dirty="0">
                <a:latin typeface="Consolas" panose="020B0609020204030204" pitchFamily="49" charset="0"/>
              </a:rPr>
              <a:t>if</a:t>
            </a:r>
            <a:r>
              <a:rPr lang="es-ES" altLang="ja-JP" dirty="0">
                <a:latin typeface="Consolas" panose="020B0609020204030204" pitchFamily="49" charset="0"/>
              </a:rPr>
              <a:t>(!h) { y=2*y }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</a:t>
            </a:r>
            <a:r>
              <a:rPr lang="en-US" altLang="ja-JP" b="1" dirty="0">
                <a:latin typeface="Consolas" panose="020B0609020204030204" pitchFamily="49" charset="0"/>
              </a:rPr>
              <a:t>return</a:t>
            </a:r>
            <a:r>
              <a:rPr lang="en-US" altLang="ja-JP" dirty="0">
                <a:latin typeface="Consolas" panose="020B0609020204030204" pitchFamily="49" charset="0"/>
              </a:rPr>
              <a:t> y;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}</a:t>
            </a:r>
            <a:endParaRPr lang="ja-JP" altLang="en-US" dirty="0">
              <a:latin typeface="Consolas" panose="020B0609020204030204" pitchFamily="49" charset="0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2813321" y="1992694"/>
                <a:ext cx="6171189" cy="439485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 (wi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=⊤∧</m:t>
                    </m:r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 fixed):</a:t>
                </a:r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mr>
                      <m:m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=2⋅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</m:m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&gt;0∧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≤0∧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,…,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altLang="ja-JP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≤0∧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altLang="ja-JP" sz="2000" b="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b="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&gt;0∨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kumimoji="1" lang="en-US" altLang="ja-JP" sz="2000" dirty="0"/>
                </a:br>
                <a:r>
                  <a:rPr kumimoji="1" lang="en-US" altLang="ja-JP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ja-JP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21" y="1992694"/>
                <a:ext cx="6171189" cy="4394857"/>
              </a:xfrm>
              <a:prstGeom prst="rect">
                <a:avLst/>
              </a:prstGeom>
              <a:blipFill>
                <a:blip r:embed="rId3"/>
                <a:stretch>
                  <a:fillRect l="-1581" b="-1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-6351" y="1521233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3605530" y="1518023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2686050" y="1866886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Prog. &amp;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pfwCSP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2093562" y="1379153"/>
            <a:ext cx="255670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Constraint Generation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A127E6AC-B992-49A1-A044-7C6CC9458BD4}"/>
              </a:ext>
            </a:extLst>
          </p:cNvPr>
          <p:cNvSpPr/>
          <p:nvPr/>
        </p:nvSpPr>
        <p:spPr>
          <a:xfrm>
            <a:off x="44490" y="1643405"/>
            <a:ext cx="4527510" cy="1033845"/>
          </a:xfrm>
          <a:prstGeom prst="wedgeRectCallout">
            <a:avLst>
              <a:gd name="adj1" fmla="val 28716"/>
              <a:gd name="adj2" fmla="val 7080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relational invariant</a:t>
            </a:r>
            <a:br>
              <a:rPr kumimoji="1" lang="en-US" altLang="ja-JP" sz="2400" dirty="0"/>
            </a:br>
            <a:r>
              <a:rPr kumimoji="1" lang="en-US" altLang="ja-JP" sz="2400" dirty="0"/>
              <a:t>preserved by a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 semantic scheduler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吹き出し: 四角形 30">
                <a:extLst>
                  <a:ext uri="{FF2B5EF4-FFF2-40B4-BE49-F238E27FC236}">
                    <a16:creationId xmlns:a16="http://schemas.microsoft.com/office/drawing/2014/main" id="{1BB150B1-BE55-455F-B78B-2F31FD7E421B}"/>
                  </a:ext>
                </a:extLst>
              </p:cNvPr>
              <p:cNvSpPr/>
              <p:nvPr/>
            </p:nvSpPr>
            <p:spPr>
              <a:xfrm>
                <a:off x="44489" y="4401566"/>
                <a:ext cx="3144577" cy="1180238"/>
              </a:xfrm>
              <a:prstGeom prst="wedgeRectCallout">
                <a:avLst>
                  <a:gd name="adj1" fmla="val 58911"/>
                  <a:gd name="adj2" fmla="val 3957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/>
                  <a:t>represent the </a:t>
                </a:r>
                <a:r>
                  <a:rPr kumimoji="1" lang="en-US" altLang="ja-JP" sz="2400" b="1" i="1" dirty="0">
                    <a:solidFill>
                      <a:srgbClr val="0070C0"/>
                    </a:solidFill>
                  </a:rPr>
                  <a:t>semantic scheduler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: if</a:t>
                </a:r>
                <a:r>
                  <a:rPr lang="en-US" altLang="ja-JP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holds, 1</a:t>
                </a:r>
                <a:r>
                  <a:rPr kumimoji="1" lang="en-US" altLang="ja-JP" sz="2400" baseline="30000" dirty="0">
                    <a:solidFill>
                      <a:schemeClr val="tx1"/>
                    </a:solidFill>
                  </a:rPr>
                  <a:t>st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 copy is scheduled</a:t>
                </a:r>
                <a:endParaRPr kumimoji="1" lang="ja-JP" altLang="en-US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吹き出し: 四角形 30">
                <a:extLst>
                  <a:ext uri="{FF2B5EF4-FFF2-40B4-BE49-F238E27FC236}">
                    <a16:creationId xmlns:a16="http://schemas.microsoft.com/office/drawing/2014/main" id="{1BB150B1-BE55-455F-B78B-2F31FD7E4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" y="4401566"/>
                <a:ext cx="3144577" cy="1180238"/>
              </a:xfrm>
              <a:prstGeom prst="wedgeRectCallout">
                <a:avLst>
                  <a:gd name="adj1" fmla="val 58911"/>
                  <a:gd name="adj2" fmla="val 3957"/>
                </a:avLst>
              </a:prstGeom>
              <a:blipFill>
                <a:blip r:embed="rId4"/>
                <a:stretch>
                  <a:fillRect l="-3141" t="-3000" b="-10000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0A0FC9C9-5341-4844-890C-887F7CF9E17B}"/>
              </a:ext>
            </a:extLst>
          </p:cNvPr>
          <p:cNvSpPr/>
          <p:nvPr/>
        </p:nvSpPr>
        <p:spPr>
          <a:xfrm>
            <a:off x="372140" y="3389182"/>
            <a:ext cx="2816927" cy="807551"/>
          </a:xfrm>
          <a:prstGeom prst="wedgeRectCallout">
            <a:avLst>
              <a:gd name="adj1" fmla="val 52925"/>
              <a:gd name="adj2" fmla="val 11159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non-Horn clause that goes beyond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CHCs</a:t>
            </a:r>
            <a:r>
              <a:rPr kumimoji="1" lang="en-US" altLang="ja-JP" sz="2400" dirty="0">
                <a:solidFill>
                  <a:srgbClr val="FF0000"/>
                </a:solidFill>
              </a:rPr>
              <a:t> 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BD24D3D4-ED85-4EDA-B570-A0CCE9C36D8C}"/>
              </a:ext>
            </a:extLst>
          </p:cNvPr>
          <p:cNvSpPr/>
          <p:nvPr/>
        </p:nvSpPr>
        <p:spPr>
          <a:xfrm>
            <a:off x="3130589" y="4646429"/>
            <a:ext cx="5125592" cy="137599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FECC5DE-E213-4805-9036-8A2AEC8B4C6E}"/>
              </a:ext>
            </a:extLst>
          </p:cNvPr>
          <p:cNvSpPr/>
          <p:nvPr/>
        </p:nvSpPr>
        <p:spPr>
          <a:xfrm>
            <a:off x="3130590" y="2813283"/>
            <a:ext cx="5125592" cy="183314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4613F3D1-3ACD-4882-8560-F583161531DC}"/>
              </a:ext>
            </a:extLst>
          </p:cNvPr>
          <p:cNvSpPr/>
          <p:nvPr/>
        </p:nvSpPr>
        <p:spPr>
          <a:xfrm>
            <a:off x="5218459" y="1583874"/>
            <a:ext cx="3824529" cy="1033845"/>
          </a:xfrm>
          <a:prstGeom prst="wedgeRectCallout">
            <a:avLst>
              <a:gd name="adj1" fmla="val -29342"/>
              <a:gd name="adj2" fmla="val 6566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the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relational invariant</a:t>
            </a:r>
            <a:r>
              <a:rPr kumimoji="1"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</a:rPr>
              <a:t>is inductive and implies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TI-NI</a:t>
            </a:r>
            <a:endParaRPr kumimoji="1" lang="ja-JP" altLang="en-US" sz="2400" b="1" i="1" dirty="0">
              <a:solidFill>
                <a:schemeClr val="tx1"/>
              </a:solidFill>
            </a:endParaRP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91280AA1-F391-4896-9703-8AF3995C4031}"/>
              </a:ext>
            </a:extLst>
          </p:cNvPr>
          <p:cNvSpPr/>
          <p:nvPr/>
        </p:nvSpPr>
        <p:spPr>
          <a:xfrm>
            <a:off x="4802828" y="2753752"/>
            <a:ext cx="4240160" cy="1668624"/>
          </a:xfrm>
          <a:prstGeom prst="wedgeRectCallout">
            <a:avLst>
              <a:gd name="adj1" fmla="val -29342"/>
              <a:gd name="adj2" fmla="val 65664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i="1" dirty="0">
                <a:solidFill>
                  <a:srgbClr val="0070C0"/>
                </a:solidFill>
              </a:rPr>
              <a:t>the scheduler</a:t>
            </a:r>
            <a:r>
              <a:rPr kumimoji="1" lang="en-US" altLang="ja-JP" sz="2400" dirty="0">
                <a:solidFill>
                  <a:srgbClr val="00B050"/>
                </a:solidFill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</a:rPr>
              <a:t>is</a:t>
            </a:r>
            <a:r>
              <a:rPr kumimoji="1" lang="en-US" altLang="ja-JP" sz="2400" dirty="0">
                <a:solidFill>
                  <a:srgbClr val="00B050"/>
                </a:solidFill>
              </a:rPr>
              <a:t> 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fair</a:t>
            </a:r>
            <a:r>
              <a:rPr kumimoji="1" lang="en-US" altLang="ja-JP" sz="2400" dirty="0">
                <a:solidFill>
                  <a:schemeClr val="tx1"/>
                </a:solidFill>
              </a:rPr>
              <a:t>: at least one unfinished program must be scheduled if there is any</a:t>
            </a:r>
            <a:br>
              <a:rPr kumimoji="1" lang="en-US" altLang="ja-JP" sz="2400" dirty="0">
                <a:solidFill>
                  <a:schemeClr val="tx1"/>
                </a:solidFill>
              </a:rPr>
            </a:br>
            <a:r>
              <a:rPr kumimoji="1" lang="en-US" altLang="ja-JP" sz="2400" b="1" i="1" dirty="0">
                <a:solidFill>
                  <a:srgbClr val="FF0000"/>
                </a:solidFill>
              </a:rPr>
              <a:t>(necessary for the soundness)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A8E4-238D-44CC-AC8E-078A8BE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Relational Verification </a:t>
            </a:r>
            <a:r>
              <a:rPr lang="en-US" altLang="ja-JP" sz="3200" dirty="0"/>
              <a:t>via</a:t>
            </a:r>
            <a:br>
              <a:rPr lang="en-US" altLang="ja-JP" sz="3200" dirty="0"/>
            </a:br>
            <a:r>
              <a:rPr lang="en-US" altLang="ja-JP" sz="3200" dirty="0"/>
              <a:t>Synthesis of </a:t>
            </a:r>
            <a:r>
              <a:rPr lang="en-US" altLang="ja-JP" sz="3200" dirty="0">
                <a:solidFill>
                  <a:schemeClr val="accent1"/>
                </a:solidFill>
              </a:rPr>
              <a:t>Relational Invariants</a:t>
            </a:r>
            <a:br>
              <a:rPr lang="en-US" altLang="ja-JP" sz="3200" dirty="0">
                <a:solidFill>
                  <a:schemeClr val="accent1"/>
                </a:solidFill>
              </a:rPr>
            </a:br>
            <a:r>
              <a:rPr lang="en-US" altLang="ja-JP" sz="3200" dirty="0"/>
              <a:t>and </a:t>
            </a:r>
            <a:r>
              <a:rPr lang="en-US" altLang="ja-JP" sz="3200" dirty="0">
                <a:solidFill>
                  <a:schemeClr val="accent1"/>
                </a:solidFill>
              </a:rPr>
              <a:t>Fair &amp; Semantic Schedulers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-safety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Hypersafety</a:t>
                </a:r>
              </a:p>
              <a:p>
                <a:pPr lvl="1"/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Termination-Insensitive Non-Interference (TI-NI)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-safety</a:t>
                </a:r>
              </a:p>
              <a:p>
                <a:pPr lvl="2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 well-studied security property formalizing the absence of information leakage [Goguen+ ’82]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Hyperliveness</a:t>
                </a:r>
              </a:p>
              <a:p>
                <a:pPr lvl="1"/>
                <a:r>
                  <a:rPr lang="en-US" altLang="ja-JP" dirty="0"/>
                  <a:t>Formalize that multiple programs agree on termination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b="1" i="1" dirty="0">
                    <a:solidFill>
                      <a:srgbClr val="FF0000"/>
                    </a:solidFill>
                  </a:rPr>
                  <a:t>Termination-Sensitive NI (TS-NI)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=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TI-NI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Co-termination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(TI-/TS-) Generalized NI (GNI)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 hyperproperties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 generalization of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NI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for non-deterministic programs</a:t>
                </a:r>
                <a:endParaRPr lang="en-US" altLang="ja-JP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  <a:blipFill>
                <a:blip r:embed="rId3"/>
                <a:stretch>
                  <a:fillRect l="-1540" t="-1261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B80DD-4ED8-4EBD-A8FE-19E1A82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FCF17-1025-4E47-AD79-F0FD028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DBEA8-0DE8-4F68-A78B-BD6F16F4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C43A0C2-5592-4064-A453-61B6505074D8}"/>
              </a:ext>
            </a:extLst>
          </p:cNvPr>
          <p:cNvSpPr/>
          <p:nvPr/>
        </p:nvSpPr>
        <p:spPr>
          <a:xfrm>
            <a:off x="345955" y="3555333"/>
            <a:ext cx="8452090" cy="13196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621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dirty="0"/>
                  <a:t>Example: </a:t>
                </a:r>
                <a:r>
                  <a:rPr lang="en-US" altLang="ja-JP" dirty="0">
                    <a:solidFill>
                      <a:srgbClr val="00B050"/>
                    </a:solidFill>
                  </a:rPr>
                  <a:t>C</a:t>
                </a:r>
                <a:r>
                  <a:rPr lang="en-US" altLang="ja-JP" b="1" dirty="0">
                    <a:solidFill>
                      <a:srgbClr val="00B050"/>
                    </a:solidFill>
                  </a:rPr>
                  <a:t>o-Termination</a:t>
                </a:r>
                <a:br>
                  <a:rPr lang="en-US" altLang="ja-JP" dirty="0"/>
                </a:br>
                <a:r>
                  <a:rPr lang="en-US" altLang="ja-JP" dirty="0"/>
                  <a:t>			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dirty="0"/>
                  <a:t>Hyperliveness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  <a:blipFill>
                <a:blip r:embed="rId3"/>
                <a:stretch>
                  <a:fillRect l="-3026" t="-13364" b="-21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8E7E3-7E5B-4B47-9B6A-9794257E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274625"/>
            <a:ext cx="2057400" cy="365125"/>
          </a:xfrm>
        </p:spPr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812257-3E36-42E9-8EF8-444F46C7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74625"/>
            <a:ext cx="3086100" cy="365125"/>
          </a:xfrm>
        </p:spPr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48477-B249-4667-BF03-731E2EA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74625"/>
            <a:ext cx="2057400" cy="365125"/>
          </a:xfrm>
        </p:spPr>
        <p:txBody>
          <a:bodyPr/>
          <a:lstStyle/>
          <a:p>
            <a:fld id="{96BA77EC-FC69-4DB4-82CF-942099A63073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5514A4-AD8C-4B85-B9D5-A443A69CC51E}"/>
              </a:ext>
            </a:extLst>
          </p:cNvPr>
          <p:cNvSpPr txBox="1"/>
          <p:nvPr/>
        </p:nvSpPr>
        <p:spPr>
          <a:xfrm>
            <a:off x="308003" y="1761481"/>
            <a:ext cx="83787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prog1(int x, int y) { while(x&gt;0) { x=x–y; } }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prog2(int x, int y) { while(x&gt;0) { x=x–2*y; }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/>
              <p:nvPr/>
            </p:nvSpPr>
            <p:spPr>
              <a:xfrm>
                <a:off x="308003" y="2952448"/>
                <a:ext cx="8378798" cy="83099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Do 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prog1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/>
                  <a:t> and </a:t>
                </a:r>
                <a:r>
                  <a:rPr lang="en-US" altLang="ja-JP" sz="2400" dirty="0">
                    <a:latin typeface="Consolas" panose="020B0609020204030204" pitchFamily="49" charset="0"/>
                  </a:rPr>
                  <a:t>prog2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/>
                  <a:t> agree on termination</a:t>
                </a:r>
                <a:br>
                  <a:rPr lang="en-US" altLang="ja-JP" sz="2400" dirty="0"/>
                </a:br>
                <a:r>
                  <a:rPr lang="en-US" altLang="ja-JP" sz="2400" dirty="0"/>
                  <a:t>under the precondition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3" y="2952448"/>
                <a:ext cx="8378798" cy="830997"/>
              </a:xfrm>
              <a:prstGeom prst="rect">
                <a:avLst/>
              </a:prstGeom>
              <a:blipFill>
                <a:blip r:embed="rId4"/>
                <a:stretch>
                  <a:fillRect l="-1090" t="-5036" b="-14388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AD6219-4CC3-4E07-97B1-0B9404BE609C}"/>
                  </a:ext>
                </a:extLst>
              </p:cNvPr>
              <p:cNvSpPr txBox="1"/>
              <p:nvPr/>
            </p:nvSpPr>
            <p:spPr>
              <a:xfrm>
                <a:off x="308003" y="3920578"/>
                <a:ext cx="8378798" cy="16609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1"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Yes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!  Formally, the following holds: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</m:t>
                      </m:r>
                      <m:d>
                        <m:d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kumimoji="1"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latin typeface="Consolas" panose="020B0609020204030204" pitchFamily="49" charset="0"/>
                                </a:rPr>
                                <m:t>prog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latin typeface="Consolas" panose="020B0609020204030204" pitchFamily="49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⇝</m:t>
                              </m:r>
                              <m:sSub>
                                <m:sSub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kumimoji="1"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d>
                                <m:dPr>
                                  <m:ctrlP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400" b="1" dirty="0">
                                      <a:latin typeface="Consolas" panose="020B0609020204030204" pitchFamily="49" charset="0"/>
                                    </a:rPr>
                                    <m:t>prog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400" b="1" dirty="0">
                                      <a:latin typeface="Consolas" panose="020B0609020204030204" pitchFamily="49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kumimoji="1"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kumimoji="1"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dirty="0">
                                  <a:latin typeface="Consolas" panose="020B0609020204030204" pitchFamily="49" charset="0"/>
                                </a:rPr>
                                <m:t>prog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b="1" i="0" dirty="0" smtClean="0">
                                  <a:latin typeface="Consolas" panose="020B0609020204030204" pitchFamily="49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⇝</m:t>
                              </m:r>
                              <m:sSub>
                                <m:sSub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⇒¬</m:t>
                              </m:r>
                              <m:d>
                                <m:dPr>
                                  <m:ctrlP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400" b="1" dirty="0">
                                      <a:latin typeface="Consolas" panose="020B0609020204030204" pitchFamily="49" charset="0"/>
                                    </a:rPr>
                                    <m:t>prog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400" b="1" i="0" dirty="0" smtClean="0">
                                      <a:latin typeface="Consolas" panose="020B0609020204030204" pitchFamily="49" charset="0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a:rPr kumimoji="1" lang="en-US" altLang="ja-JP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游ゴシック" panose="020B0400000000000000" pitchFamily="50" charset="-128"/>
                    <a:cs typeface="+mn-cs"/>
                  </a:rPr>
                </a:b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AD6219-4CC3-4E07-97B1-0B9404BE6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3" y="3920578"/>
                <a:ext cx="8378798" cy="1660904"/>
              </a:xfrm>
              <a:prstGeom prst="rect">
                <a:avLst/>
              </a:prstGeom>
              <a:blipFill>
                <a:blip r:embed="rId5"/>
                <a:stretch>
                  <a:fillRect l="-1090" t="-2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9F7C4D5-F038-4716-B9BA-72CC2A2208B8}"/>
              </a:ext>
            </a:extLst>
          </p:cNvPr>
          <p:cNvSpPr/>
          <p:nvPr/>
        </p:nvSpPr>
        <p:spPr>
          <a:xfrm>
            <a:off x="308000" y="5712117"/>
            <a:ext cx="8378797" cy="830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One </a:t>
            </a:r>
            <a:r>
              <a:rPr kumimoji="1" lang="en-US" altLang="ja-JP" sz="2800" b="1" i="1" dirty="0">
                <a:solidFill>
                  <a:srgbClr val="FF0000"/>
                </a:solidFill>
              </a:rPr>
              <a:t>symmetric</a:t>
            </a:r>
            <a:r>
              <a:rPr kumimoji="1" lang="en-US" altLang="ja-JP" sz="2800" dirty="0">
                <a:solidFill>
                  <a:srgbClr val="FF0000"/>
                </a:solidFill>
              </a:rPr>
              <a:t> co-termination problem boils down to</a:t>
            </a:r>
            <a:br>
              <a:rPr kumimoji="1" lang="en-US" altLang="ja-JP" sz="2800" dirty="0">
                <a:solidFill>
                  <a:srgbClr val="FF0000"/>
                </a:solidFill>
              </a:rPr>
            </a:br>
            <a:r>
              <a:rPr kumimoji="1" lang="en-US" altLang="ja-JP" sz="2800" dirty="0">
                <a:solidFill>
                  <a:srgbClr val="FF0000"/>
                </a:solidFill>
              </a:rPr>
              <a:t>two </a:t>
            </a:r>
            <a:r>
              <a:rPr kumimoji="1" lang="en-US" altLang="ja-JP" sz="2800" b="1" i="1" dirty="0">
                <a:solidFill>
                  <a:srgbClr val="FF0000"/>
                </a:solidFill>
              </a:rPr>
              <a:t>asymmetric</a:t>
            </a:r>
            <a:r>
              <a:rPr kumimoji="1" lang="en-US" altLang="ja-JP" sz="2800" dirty="0">
                <a:solidFill>
                  <a:srgbClr val="FF0000"/>
                </a:solidFill>
              </a:rPr>
              <a:t> co-termination problems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B5DC891-41D0-40D5-BA23-78E0451119EB}"/>
              </a:ext>
            </a:extLst>
          </p:cNvPr>
          <p:cNvSpPr/>
          <p:nvPr/>
        </p:nvSpPr>
        <p:spPr>
          <a:xfrm>
            <a:off x="880046" y="4715460"/>
            <a:ext cx="3492894" cy="8499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FCEE49F-FB15-4B05-A5B7-5C7DBF334F44}"/>
              </a:ext>
            </a:extLst>
          </p:cNvPr>
          <p:cNvSpPr/>
          <p:nvPr/>
        </p:nvSpPr>
        <p:spPr>
          <a:xfrm>
            <a:off x="4889722" y="4715460"/>
            <a:ext cx="3492894" cy="8499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6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6F7D6F-6302-460A-A6DF-8D9AB74601CD}"/>
              </a:ext>
            </a:extLst>
          </p:cNvPr>
          <p:cNvSpPr txBox="1"/>
          <p:nvPr/>
        </p:nvSpPr>
        <p:spPr>
          <a:xfrm>
            <a:off x="71713" y="2938731"/>
            <a:ext cx="464907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prog1(int x, int y) {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while(x&gt;0) { x=x–y; }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}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prog2(int x, int y) {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  while(x&gt;0) { x=x–2*y; }</a:t>
            </a:r>
          </a:p>
          <a:p>
            <a:r>
              <a:rPr lang="en-US" altLang="ja-JP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10208E0-0706-4C70-B107-2958E942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55" y="360875"/>
            <a:ext cx="8282490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Our Approach to</a:t>
            </a:r>
            <a:br>
              <a:rPr lang="en-US" altLang="ja-JP" dirty="0"/>
            </a:br>
            <a:r>
              <a:rPr kumimoji="1" lang="en-US" altLang="ja-JP" dirty="0">
                <a:solidFill>
                  <a:srgbClr val="00B050"/>
                </a:solidFill>
              </a:rPr>
              <a:t>Asymmetric Co-Termination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90AA9E-F4CF-46F9-81CF-23AAFB342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406" y="1822973"/>
                <a:ext cx="8773188" cy="4351338"/>
              </a:xfrm>
            </p:spPr>
            <p:txBody>
              <a:bodyPr/>
              <a:lstStyle/>
              <a:p>
                <a:r>
                  <a:rPr lang="en-US" altLang="ja-JP" dirty="0"/>
                  <a:t>Find a </a:t>
                </a:r>
                <a:r>
                  <a:rPr lang="en-US" altLang="ja-JP" b="1" i="1" dirty="0">
                    <a:solidFill>
                      <a:srgbClr val="0070C0"/>
                    </a:solidFill>
                  </a:rPr>
                  <a:t>fair semantic scheduler</a:t>
                </a:r>
                <a:r>
                  <a:rPr lang="en-US" altLang="ja-JP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lang="en-US" altLang="ja-JP" dirty="0"/>
                  <a:t>, a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relational invariant</a:t>
                </a:r>
                <a:r>
                  <a:rPr kumimoji="1" lang="en-US" altLang="ja-JP" dirty="0"/>
                  <a:t>, and </a:t>
                </a:r>
                <a:r>
                  <a:rPr lang="en-US" altLang="ja-JP" dirty="0"/>
                  <a:t>a </a:t>
                </a:r>
                <a:r>
                  <a:rPr kumimoji="1" lang="en-US" altLang="ja-JP" b="1" i="1" dirty="0">
                    <a:solidFill>
                      <a:srgbClr val="7030A0"/>
                    </a:solidFill>
                  </a:rPr>
                  <a:t>well-founded relation</a:t>
                </a:r>
                <a:r>
                  <a:rPr kumimoji="1" lang="en-US" altLang="ja-JP" dirty="0"/>
                  <a:t> under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𝑐h</m:t>
                    </m:r>
                  </m:oMath>
                </a14:m>
                <a:endParaRPr kumimoji="1"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90AA9E-F4CF-46F9-81CF-23AAFB342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406" y="1822973"/>
                <a:ext cx="8773188" cy="4351338"/>
              </a:xfrm>
              <a:blipFill>
                <a:blip r:embed="rId3"/>
                <a:stretch>
                  <a:fillRect l="-1250" t="-1261" r="-2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FF9C4-6DDB-4431-9180-8ACC9EFA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8F6D69-9A20-4E43-B2A5-C8E2F220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EE1575-7D92-40AD-90FD-035AA26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/>
              <p:nvPr/>
            </p:nvSpPr>
            <p:spPr>
              <a:xfrm>
                <a:off x="4799214" y="2937573"/>
                <a:ext cx="4263652" cy="288758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kumimoji="1" lang="en-US" altLang="ja-JP" sz="2400" dirty="0"/>
                  <a:t>An example run under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kumimoji="1" lang="en-US" altLang="ja-JP" sz="2400" dirty="0"/>
                  <a:t>:</a:t>
                </a:r>
              </a:p>
              <a:p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4,1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/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/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,1,0,1</m:t>
                          </m:r>
                        </m:e>
                      </m:d>
                    </m:oMath>
                  </m:oMathPara>
                </a14:m>
                <a:endParaRPr kumimoji="1" lang="en-US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d>
                        <m:dPr>
                          <m:ctrlP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,1,0,1</m:t>
                          </m:r>
                        </m:e>
                      </m:d>
                    </m:oMath>
                  </m:oMathPara>
                </a14:m>
                <a:endParaRPr kumimoji="1"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7441F0-19EC-44C5-BE6D-D35BE9749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214" y="2937573"/>
                <a:ext cx="4263652" cy="2887585"/>
              </a:xfrm>
              <a:prstGeom prst="rect">
                <a:avLst/>
              </a:prstGeom>
              <a:blipFill>
                <a:blip r:embed="rId4"/>
                <a:stretch>
                  <a:fillRect l="-1994" t="-1471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/>
              <p:nvPr/>
            </p:nvSpPr>
            <p:spPr>
              <a:xfrm>
                <a:off x="6659937" y="3766860"/>
                <a:ext cx="212502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DE9F4EA2-EC0E-4928-8A7E-04B260E2E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937" y="3766860"/>
                <a:ext cx="2125021" cy="332216"/>
              </a:xfrm>
              <a:prstGeom prst="wedgeRectCallout">
                <a:avLst>
                  <a:gd name="adj1" fmla="val -62630"/>
                  <a:gd name="adj2" fmla="val -23546"/>
                </a:avLst>
              </a:prstGeom>
              <a:blipFill>
                <a:blip r:embed="rId5"/>
                <a:stretch>
                  <a:fillRect b="-15789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吹き出し: 四角形 14">
                <a:extLst>
                  <a:ext uri="{FF2B5EF4-FFF2-40B4-BE49-F238E27FC236}">
                    <a16:creationId xmlns:a16="http://schemas.microsoft.com/office/drawing/2014/main" id="{BB70FA05-21C0-4D8D-B083-83FD73BC3740}"/>
                  </a:ext>
                </a:extLst>
              </p:cNvPr>
              <p:cNvSpPr/>
              <p:nvPr/>
            </p:nvSpPr>
            <p:spPr>
              <a:xfrm>
                <a:off x="3036990" y="4019195"/>
                <a:ext cx="1896325" cy="332216"/>
              </a:xfrm>
              <a:prstGeom prst="wedgeRectCallout">
                <a:avLst>
                  <a:gd name="adj1" fmla="val 64566"/>
                  <a:gd name="adj2" fmla="val -53185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&gt;0∧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吹き出し: 四角形 14">
                <a:extLst>
                  <a:ext uri="{FF2B5EF4-FFF2-40B4-BE49-F238E27FC236}">
                    <a16:creationId xmlns:a16="http://schemas.microsoft.com/office/drawing/2014/main" id="{BB70FA05-21C0-4D8D-B083-83FD73BC3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90" y="4019195"/>
                <a:ext cx="1896325" cy="332216"/>
              </a:xfrm>
              <a:prstGeom prst="wedgeRectCallout">
                <a:avLst>
                  <a:gd name="adj1" fmla="val 64566"/>
                  <a:gd name="adj2" fmla="val -53185"/>
                </a:avLst>
              </a:prstGeom>
              <a:blipFill>
                <a:blip r:embed="rId6"/>
                <a:stretch>
                  <a:fillRect b="-6349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吹き出し: 四角形 31">
            <a:extLst>
              <a:ext uri="{FF2B5EF4-FFF2-40B4-BE49-F238E27FC236}">
                <a16:creationId xmlns:a16="http://schemas.microsoft.com/office/drawing/2014/main" id="{8E4087A0-F04B-4074-A127-75EF911C7A7D}"/>
              </a:ext>
            </a:extLst>
          </p:cNvPr>
          <p:cNvSpPr/>
          <p:nvPr/>
        </p:nvSpPr>
        <p:spPr>
          <a:xfrm>
            <a:off x="6931038" y="4596147"/>
            <a:ext cx="2065363" cy="332216"/>
          </a:xfrm>
          <a:prstGeom prst="wedgeRectCallout">
            <a:avLst>
              <a:gd name="adj1" fmla="val -65959"/>
              <a:gd name="adj2" fmla="val 11282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B050"/>
                </a:solidFill>
                <a:latin typeface="Consolas" panose="020B0609020204030204" pitchFamily="49" charset="0"/>
              </a:rPr>
              <a:t>prog2</a:t>
            </a:r>
            <a:r>
              <a:rPr kumimoji="1" lang="en-US" altLang="ja-JP" sz="1600" dirty="0">
                <a:solidFill>
                  <a:srgbClr val="00B050"/>
                </a:solidFill>
              </a:rPr>
              <a:t> </a:t>
            </a:r>
            <a:r>
              <a:rPr kumimoji="1" lang="en-US" altLang="ja-JP" sz="2000" dirty="0">
                <a:solidFill>
                  <a:srgbClr val="00B050"/>
                </a:solidFill>
              </a:rPr>
              <a:t>terminated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8D92B7B8-C4FF-44ED-B593-692724DB7506}"/>
              </a:ext>
            </a:extLst>
          </p:cNvPr>
          <p:cNvSpPr/>
          <p:nvPr/>
        </p:nvSpPr>
        <p:spPr>
          <a:xfrm>
            <a:off x="6931038" y="5444981"/>
            <a:ext cx="2065363" cy="332216"/>
          </a:xfrm>
          <a:prstGeom prst="wedgeRectCallout">
            <a:avLst>
              <a:gd name="adj1" fmla="val -68680"/>
              <a:gd name="adj2" fmla="val -14998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B050"/>
                </a:solidFill>
                <a:latin typeface="Consolas" panose="020B0609020204030204" pitchFamily="49" charset="0"/>
              </a:rPr>
              <a:t>prog1</a:t>
            </a:r>
            <a:r>
              <a:rPr kumimoji="1" lang="en-US" altLang="ja-JP" sz="1600" dirty="0">
                <a:solidFill>
                  <a:srgbClr val="00B050"/>
                </a:solidFill>
              </a:rPr>
              <a:t> </a:t>
            </a:r>
            <a:r>
              <a:rPr kumimoji="1" lang="en-US" altLang="ja-JP" sz="2000" dirty="0">
                <a:solidFill>
                  <a:srgbClr val="00B050"/>
                </a:solidFill>
              </a:rPr>
              <a:t>terminated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吹き出し: 四角形 33">
                <a:extLst>
                  <a:ext uri="{FF2B5EF4-FFF2-40B4-BE49-F238E27FC236}">
                    <a16:creationId xmlns:a16="http://schemas.microsoft.com/office/drawing/2014/main" id="{1D0C7AF1-CF2D-4188-8B3C-83E4D0A6D86D}"/>
                  </a:ext>
                </a:extLst>
              </p:cNvPr>
              <p:cNvSpPr/>
              <p:nvPr/>
            </p:nvSpPr>
            <p:spPr>
              <a:xfrm>
                <a:off x="3036989" y="4454498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&gt;0∧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吹き出し: 四角形 33">
                <a:extLst>
                  <a:ext uri="{FF2B5EF4-FFF2-40B4-BE49-F238E27FC236}">
                    <a16:creationId xmlns:a16="http://schemas.microsoft.com/office/drawing/2014/main" id="{1D0C7AF1-CF2D-4188-8B3C-83E4D0A6D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89" y="4454498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blipFill>
                <a:blip r:embed="rId7"/>
                <a:stretch>
                  <a:fillRect b="-526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吹き出し: 四角形 34">
                <a:extLst>
                  <a:ext uri="{FF2B5EF4-FFF2-40B4-BE49-F238E27FC236}">
                    <a16:creationId xmlns:a16="http://schemas.microsoft.com/office/drawing/2014/main" id="{AD581EF8-5BFA-4C7C-9F66-13D9D20BD86F}"/>
                  </a:ext>
                </a:extLst>
              </p:cNvPr>
              <p:cNvSpPr/>
              <p:nvPr/>
            </p:nvSpPr>
            <p:spPr>
              <a:xfrm>
                <a:off x="3036989" y="4907546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&gt;0∧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吹き出し: 四角形 34">
                <a:extLst>
                  <a:ext uri="{FF2B5EF4-FFF2-40B4-BE49-F238E27FC236}">
                    <a16:creationId xmlns:a16="http://schemas.microsoft.com/office/drawing/2014/main" id="{AD581EF8-5BFA-4C7C-9F66-13D9D20BD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89" y="4907546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blipFill>
                <a:blip r:embed="rId8"/>
                <a:stretch>
                  <a:fillRect b="-519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吹き出し: 四角形 35">
                <a:extLst>
                  <a:ext uri="{FF2B5EF4-FFF2-40B4-BE49-F238E27FC236}">
                    <a16:creationId xmlns:a16="http://schemas.microsoft.com/office/drawing/2014/main" id="{968CD63D-7E1E-47F2-A3B3-E1CE005128A6}"/>
                  </a:ext>
                </a:extLst>
              </p:cNvPr>
              <p:cNvSpPr/>
              <p:nvPr/>
            </p:nvSpPr>
            <p:spPr>
              <a:xfrm>
                <a:off x="3036989" y="5360789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&gt;0∧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吹き出し: 四角形 35">
                <a:extLst>
                  <a:ext uri="{FF2B5EF4-FFF2-40B4-BE49-F238E27FC236}">
                    <a16:creationId xmlns:a16="http://schemas.microsoft.com/office/drawing/2014/main" id="{968CD63D-7E1E-47F2-A3B3-E1CE00512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89" y="5360789"/>
                <a:ext cx="1896325" cy="332216"/>
              </a:xfrm>
              <a:prstGeom prst="wedgeRectCallout">
                <a:avLst>
                  <a:gd name="adj1" fmla="val 82536"/>
                  <a:gd name="adj2" fmla="val -78829"/>
                </a:avLst>
              </a:prstGeom>
              <a:blipFill>
                <a:blip r:embed="rId9"/>
                <a:stretch>
                  <a:fillRect b="-519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10BE244-426C-40C6-9451-FE8DE59B84AB}"/>
                  </a:ext>
                </a:extLst>
              </p:cNvPr>
              <p:cNvSpPr/>
              <p:nvPr/>
            </p:nvSpPr>
            <p:spPr>
              <a:xfrm>
                <a:off x="45863" y="3766860"/>
                <a:ext cx="4930594" cy="836976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Found relational invariant implies:</a:t>
                </a:r>
                <a:br>
                  <a:rPr kumimoji="1" lang="en-US" altLang="ja-JP" sz="2400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&gt;0∧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≤0⇒</m:t>
                      </m:r>
                      <m:sSub>
                        <m:sSubPr>
                          <m:ctrlP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10BE244-426C-40C6-9451-FE8DE59B8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3" y="3766860"/>
                <a:ext cx="4930594" cy="836976"/>
              </a:xfrm>
              <a:prstGeom prst="rect">
                <a:avLst/>
              </a:prstGeom>
              <a:blipFill>
                <a:blip r:embed="rId10"/>
                <a:stretch>
                  <a:fillRect t="-2797" b="-349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1B5E61-B301-4FF0-873D-0B5704A3C9A0}"/>
                  </a:ext>
                </a:extLst>
              </p:cNvPr>
              <p:cNvSpPr/>
              <p:nvPr/>
            </p:nvSpPr>
            <p:spPr>
              <a:xfrm>
                <a:off x="45863" y="5705230"/>
                <a:ext cx="4930594" cy="1097337"/>
              </a:xfrm>
              <a:prstGeom prst="rect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rgbClr val="0070C0"/>
                    </a:solidFill>
                  </a:rPr>
                  <a:t>Found scheduler</a:t>
                </a:r>
                <a:r>
                  <a:rPr lang="en-US" altLang="ja-JP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𝑆𝑐h</m:t>
                    </m:r>
                  </m:oMath>
                </a14:m>
                <a:r>
                  <a:rPr kumimoji="1" lang="en-US" altLang="ja-JP" sz="2400" dirty="0">
                    <a:solidFill>
                      <a:srgbClr val="0070C0"/>
                    </a:solidFill>
                  </a:rPr>
                  <a:t> dictates:</a:t>
                </a:r>
                <a:br>
                  <a:rPr kumimoji="1" lang="en-US" altLang="ja-JP" sz="2400" dirty="0">
                    <a:solidFill>
                      <a:srgbClr val="0070C0"/>
                    </a:solidFill>
                  </a:rPr>
                </a:br>
                <a:r>
                  <a:rPr kumimoji="1" lang="en-US" altLang="ja-JP" sz="2000" dirty="0">
                    <a:solidFill>
                      <a:schemeClr val="tx1"/>
                    </a:solidFill>
                  </a:rPr>
                  <a:t>both programs move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&gt;0∧</m:t>
                    </m:r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,</a:t>
                </a:r>
                <a:br>
                  <a:rPr kumimoji="1" lang="en-US" altLang="ja-JP" sz="2000" dirty="0">
                    <a:solidFill>
                      <a:schemeClr val="tx1"/>
                    </a:solidFill>
                  </a:rPr>
                </a:br>
                <a:r>
                  <a:rPr lang="en-US" altLang="ja-JP" sz="2000" dirty="0">
                    <a:latin typeface="Consolas" panose="020B0609020204030204" pitchFamily="49" charset="0"/>
                  </a:rPr>
                  <a:t>prog1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 moves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&gt;0∧</m:t>
                    </m:r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1B5E61-B301-4FF0-873D-0B5704A3C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3" y="5705230"/>
                <a:ext cx="4930594" cy="1097337"/>
              </a:xfrm>
              <a:prstGeom prst="rect">
                <a:avLst/>
              </a:prstGeom>
              <a:blipFill>
                <a:blip r:embed="rId11"/>
                <a:stretch>
                  <a:fillRect t="-1613" b="-6452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7B0A5CEF-E97F-48DD-ACA6-E55D6409FB58}"/>
                  </a:ext>
                </a:extLst>
              </p:cNvPr>
              <p:cNvSpPr/>
              <p:nvPr/>
            </p:nvSpPr>
            <p:spPr>
              <a:xfrm>
                <a:off x="45863" y="4664349"/>
                <a:ext cx="4930594" cy="98036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7030A0"/>
                    </a:solidFill>
                  </a:rPr>
                  <a:t>Found well-founded relation witnesses:</a:t>
                </a:r>
                <a:br>
                  <a:rPr kumimoji="1" lang="en-US" altLang="ja-JP" sz="2000" dirty="0">
                    <a:solidFill>
                      <a:srgbClr val="7030A0"/>
                    </a:solidFill>
                  </a:rPr>
                </a:br>
                <a:r>
                  <a:rPr kumimoji="1" lang="en-US" altLang="ja-JP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&gt;0∧</m:t>
                    </m:r>
                    <m:sSub>
                      <m:sSubPr>
                        <m:ctrlP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</a:rPr>
                  <a:t>, then </a:t>
                </a:r>
                <a:r>
                  <a:rPr lang="en-US" altLang="ja-JP" sz="2000" dirty="0">
                    <a:latin typeface="Consolas" panose="020B0609020204030204" pitchFamily="49" charset="0"/>
                  </a:rPr>
                  <a:t>prog1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000" b="1" i="1" dirty="0">
                    <a:solidFill>
                      <a:srgbClr val="FF0000"/>
                    </a:solidFill>
                  </a:rPr>
                  <a:t>decreases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ja-JP" altLang="en-US" sz="2000" b="1" i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000" b="1" i="1" dirty="0">
                    <a:solidFill>
                      <a:schemeClr val="tx1"/>
                    </a:solidFill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altLang="ja-JP" sz="2000" b="1" i="1" dirty="0">
                    <a:solidFill>
                      <a:schemeClr val="tx1"/>
                    </a:solidFill>
                  </a:rPr>
                  <a:t> is lower bounded by 0</a:t>
                </a:r>
                <a:endParaRPr kumimoji="1" lang="ja-JP" alt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7B0A5CEF-E97F-48DD-ACA6-E55D6409F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3" y="4664349"/>
                <a:ext cx="4930594" cy="980368"/>
              </a:xfrm>
              <a:prstGeom prst="rect">
                <a:avLst/>
              </a:prstGeom>
              <a:blipFill>
                <a:blip r:embed="rId12"/>
                <a:stretch>
                  <a:fillRect l="-246" t="-2395" b="-10180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9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C0438E-DD0A-45E5-B673-50A0A03F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" y="2088934"/>
            <a:ext cx="2582985" cy="4471646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altLang="ja-JP" b="1" dirty="0"/>
              <a:t>Input:</a:t>
            </a:r>
          </a:p>
          <a:p>
            <a:pPr marL="0" indent="0" algn="l">
              <a:buNone/>
            </a:pPr>
            <a:r>
              <a:rPr lang="en-US" altLang="ja-JP" sz="2800" dirty="0">
                <a:latin typeface="Consolas" panose="020B0609020204030204" pitchFamily="49" charset="0"/>
              </a:rPr>
              <a:t>prog1(x, y) {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  while(x&gt;0)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  { x=x–y }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ja-JP" sz="2800" dirty="0">
                <a:latin typeface="Consolas" panose="020B0609020204030204" pitchFamily="49" charset="0"/>
              </a:rPr>
              <a:t>prog2(x, y) {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  while(x&gt;0)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  { x=x-2*y }</a:t>
            </a:r>
            <a:br>
              <a:rPr lang="en-US" altLang="ja-JP" sz="2800" dirty="0">
                <a:latin typeface="Consolas" panose="020B0609020204030204" pitchFamily="49" charset="0"/>
              </a:rPr>
            </a:br>
            <a:r>
              <a:rPr lang="en-US" altLang="ja-JP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2610123" y="1992694"/>
                <a:ext cx="6462159" cy="43694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:</a:t>
                </a:r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altLang="ja-JP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br>
                  <a:rPr lang="en-US" altLang="ja-JP" sz="2000" b="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b="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&gt;0∧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≤0∧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b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&gt;0∧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&gt;0⇒</m:t>
                        </m:r>
                        <m:sSup>
                          <m:sSupPr>
                            <m:ctrlP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,…,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⇓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altLang="ja-JP" sz="20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𝑆𝑐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br>
                  <a:rPr lang="en-US" altLang="ja-JP" sz="2000" b="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000" b="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&gt;0∨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𝑆𝑐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20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 ⟸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altLang="ja-JP" sz="2000" dirty="0">
                    <a:solidFill>
                      <a:prstClr val="black"/>
                    </a:solidFill>
                  </a:rPr>
                </a:br>
                <a:r>
                  <a:rPr kumimoji="1" lang="en-US" altLang="ja-JP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ja-JP" sz="20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123" y="1992694"/>
                <a:ext cx="6462159" cy="4369401"/>
              </a:xfrm>
              <a:prstGeom prst="rect">
                <a:avLst/>
              </a:prstGeom>
              <a:blipFill>
                <a:blip r:embed="rId3"/>
                <a:stretch>
                  <a:fillRect l="-1415" b="-15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-6351" y="1521233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3605530" y="1518023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2599979" y="1866886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Prog. &amp;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>
                <a:solidFill>
                  <a:sysClr val="windowText" lastClr="000000"/>
                </a:solidFill>
              </a:rPr>
              <a:t>pfwCSP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2093562" y="1379153"/>
            <a:ext cx="255670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Constraint Generation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FECC5DE-E213-4805-9036-8A2AEC8B4C6E}"/>
              </a:ext>
            </a:extLst>
          </p:cNvPr>
          <p:cNvSpPr/>
          <p:nvPr/>
        </p:nvSpPr>
        <p:spPr>
          <a:xfrm>
            <a:off x="2945320" y="2723361"/>
            <a:ext cx="6126962" cy="162103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AD70A7D4-480E-4D87-8542-B04F3CF0DF7E}"/>
              </a:ext>
            </a:extLst>
          </p:cNvPr>
          <p:cNvSpPr/>
          <p:nvPr/>
        </p:nvSpPr>
        <p:spPr>
          <a:xfrm>
            <a:off x="44490" y="1547684"/>
            <a:ext cx="4527510" cy="1033845"/>
          </a:xfrm>
          <a:prstGeom prst="wedgeRectCallout">
            <a:avLst>
              <a:gd name="adj1" fmla="val 17785"/>
              <a:gd name="adj2" fmla="val 6965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relational invariant</a:t>
            </a:r>
            <a:br>
              <a:rPr kumimoji="1" lang="en-US" altLang="ja-JP" sz="2400" dirty="0"/>
            </a:br>
            <a:r>
              <a:rPr kumimoji="1" lang="en-US" altLang="ja-JP" sz="2400" dirty="0"/>
              <a:t>preserved by a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 semantic scheduler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8" name="吹き出し: 四角形 37">
            <a:extLst>
              <a:ext uri="{FF2B5EF4-FFF2-40B4-BE49-F238E27FC236}">
                <a16:creationId xmlns:a16="http://schemas.microsoft.com/office/drawing/2014/main" id="{E32716EA-2923-4288-BFE5-AC105861D5F2}"/>
              </a:ext>
            </a:extLst>
          </p:cNvPr>
          <p:cNvSpPr/>
          <p:nvPr/>
        </p:nvSpPr>
        <p:spPr>
          <a:xfrm>
            <a:off x="44490" y="4306560"/>
            <a:ext cx="2984459" cy="2255343"/>
          </a:xfrm>
          <a:prstGeom prst="wedgeRectCallout">
            <a:avLst>
              <a:gd name="adj1" fmla="val 46489"/>
              <a:gd name="adj2" fmla="val -56478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7030A0"/>
                </a:solidFill>
              </a:rPr>
              <a:t>well-founded relation </a:t>
            </a:r>
            <a:r>
              <a:rPr kumimoji="1" lang="en-US" altLang="ja-JP" sz="2400" dirty="0"/>
              <a:t>witnessing the </a:t>
            </a:r>
            <a:r>
              <a:rPr kumimoji="1" lang="en-US" altLang="ja-JP" sz="2400" b="1" i="1" dirty="0">
                <a:solidFill>
                  <a:srgbClr val="7030A0"/>
                </a:solidFill>
              </a:rPr>
              <a:t>termination of </a:t>
            </a:r>
            <a:r>
              <a:rPr lang="en-US" altLang="ja-JP" sz="2400" b="1" i="1" dirty="0">
                <a:solidFill>
                  <a:srgbClr val="7030A0"/>
                </a:solidFill>
                <a:latin typeface="Consolas" panose="020B0609020204030204" pitchFamily="49" charset="0"/>
              </a:rPr>
              <a:t>prog1</a:t>
            </a:r>
            <a:r>
              <a:rPr kumimoji="1" lang="en-US" altLang="ja-JP" sz="2400" dirty="0"/>
              <a:t> </a:t>
            </a:r>
            <a:r>
              <a:rPr kumimoji="1" lang="en-US" altLang="ja-JP" sz="2400" b="1" i="1" dirty="0"/>
              <a:t>relative to </a:t>
            </a:r>
            <a:r>
              <a:rPr kumimoji="1" lang="en-US" altLang="ja-JP" sz="2400" dirty="0"/>
              <a:t>the </a:t>
            </a:r>
            <a:r>
              <a:rPr kumimoji="1" lang="en-US" altLang="ja-JP" sz="2400" b="1" i="1" dirty="0">
                <a:solidFill>
                  <a:srgbClr val="7030A0"/>
                </a:solidFill>
              </a:rPr>
              <a:t>termination of </a:t>
            </a:r>
            <a:r>
              <a:rPr lang="en-US" altLang="ja-JP" sz="2400" b="1" i="1" dirty="0">
                <a:solidFill>
                  <a:srgbClr val="7030A0"/>
                </a:solidFill>
                <a:latin typeface="Consolas" panose="020B0609020204030204" pitchFamily="49" charset="0"/>
              </a:rPr>
              <a:t>prog2</a:t>
            </a:r>
            <a:endParaRPr kumimoji="1" lang="ja-JP" altLang="en-US" sz="2400" b="1" i="1" dirty="0">
              <a:solidFill>
                <a:srgbClr val="7030A0"/>
              </a:solidFill>
            </a:endParaRPr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DF1FC878-0FE3-4428-B3B2-A3F493115552}"/>
              </a:ext>
            </a:extLst>
          </p:cNvPr>
          <p:cNvSpPr/>
          <p:nvPr/>
        </p:nvSpPr>
        <p:spPr>
          <a:xfrm>
            <a:off x="5038165" y="1123577"/>
            <a:ext cx="3955933" cy="1399976"/>
          </a:xfrm>
          <a:prstGeom prst="wedgeRectCallout">
            <a:avLst>
              <a:gd name="adj1" fmla="val -29342"/>
              <a:gd name="adj2" fmla="val 6566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the 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relational invariant</a:t>
            </a:r>
            <a:r>
              <a:rPr kumimoji="1"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</a:rPr>
              <a:t>is inductive and, along with </a:t>
            </a:r>
            <a:r>
              <a:rPr kumimoji="1" lang="en-US" altLang="ja-JP" sz="2400" dirty="0"/>
              <a:t>the </a:t>
            </a:r>
            <a:r>
              <a:rPr kumimoji="1" lang="en-US" altLang="ja-JP" sz="2400" b="1" i="1" dirty="0">
                <a:solidFill>
                  <a:srgbClr val="7030A0"/>
                </a:solidFill>
              </a:rPr>
              <a:t>well-founded relation</a:t>
            </a:r>
            <a:r>
              <a:rPr kumimoji="1" lang="en-US" altLang="ja-JP" sz="2400" dirty="0">
                <a:solidFill>
                  <a:schemeClr val="tx1"/>
                </a:solidFill>
              </a:rPr>
              <a:t>, implies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Co-Termination</a:t>
            </a:r>
            <a:endParaRPr kumimoji="1" lang="ja-JP" altLang="en-US" sz="2400" b="1" i="1" dirty="0">
              <a:solidFill>
                <a:schemeClr val="tx1"/>
              </a:solidFill>
            </a:endParaRPr>
          </a:p>
        </p:txBody>
      </p: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id="{866B020D-445E-45D2-BDD8-71EB36B338BB}"/>
              </a:ext>
            </a:extLst>
          </p:cNvPr>
          <p:cNvSpPr/>
          <p:nvPr/>
        </p:nvSpPr>
        <p:spPr>
          <a:xfrm>
            <a:off x="5683624" y="2558381"/>
            <a:ext cx="3451973" cy="1621036"/>
          </a:xfrm>
          <a:prstGeom prst="wedgeRectCallout">
            <a:avLst>
              <a:gd name="adj1" fmla="val -29013"/>
              <a:gd name="adj2" fmla="val 61282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i="1" dirty="0">
                <a:solidFill>
                  <a:srgbClr val="0070C0"/>
                </a:solidFill>
              </a:rPr>
              <a:t>the scheduler</a:t>
            </a:r>
            <a:r>
              <a:rPr kumimoji="1" lang="en-US" altLang="ja-JP" sz="2400" dirty="0">
                <a:solidFill>
                  <a:srgbClr val="00B050"/>
                </a:solidFill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</a:rPr>
              <a:t>is</a:t>
            </a:r>
            <a:r>
              <a:rPr kumimoji="1" lang="en-US" altLang="ja-JP" sz="2400" dirty="0">
                <a:solidFill>
                  <a:srgbClr val="00B050"/>
                </a:solidFill>
              </a:rPr>
              <a:t> 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fair</a:t>
            </a:r>
            <a:r>
              <a:rPr kumimoji="1" lang="en-US" altLang="ja-JP" sz="2400" dirty="0">
                <a:solidFill>
                  <a:schemeClr val="tx1"/>
                </a:solidFill>
              </a:rPr>
              <a:t>: all unfinished programs must be 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eventually</a:t>
            </a:r>
            <a:r>
              <a:rPr kumimoji="1" lang="en-US" altLang="ja-JP" sz="2400" dirty="0">
                <a:solidFill>
                  <a:schemeClr val="tx1"/>
                </a:solidFill>
              </a:rPr>
              <a:t> scheduled</a:t>
            </a:r>
            <a:br>
              <a:rPr kumimoji="1" lang="en-US" altLang="ja-JP" sz="2400" dirty="0">
                <a:solidFill>
                  <a:schemeClr val="tx1"/>
                </a:solidFill>
              </a:rPr>
            </a:br>
            <a:r>
              <a:rPr kumimoji="1" lang="en-US" altLang="ja-JP" sz="2400" b="1" i="1" dirty="0">
                <a:solidFill>
                  <a:srgbClr val="FF0000"/>
                </a:solidFill>
              </a:rPr>
              <a:t>(necessary for soundness)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BD24D3D4-ED85-4EDA-B570-A0CCE9C36D8C}"/>
              </a:ext>
            </a:extLst>
          </p:cNvPr>
          <p:cNvSpPr/>
          <p:nvPr/>
        </p:nvSpPr>
        <p:spPr>
          <a:xfrm>
            <a:off x="2945320" y="4350373"/>
            <a:ext cx="6126962" cy="161671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吹き出し: 四角形 41">
                <a:extLst>
                  <a:ext uri="{FF2B5EF4-FFF2-40B4-BE49-F238E27FC236}">
                    <a16:creationId xmlns:a16="http://schemas.microsoft.com/office/drawing/2014/main" id="{069AEE82-FBE8-4A6F-86A4-CD2B79DCD408}"/>
                  </a:ext>
                </a:extLst>
              </p:cNvPr>
              <p:cNvSpPr/>
              <p:nvPr/>
            </p:nvSpPr>
            <p:spPr>
              <a:xfrm>
                <a:off x="3065036" y="6030146"/>
                <a:ext cx="5744282" cy="817466"/>
              </a:xfrm>
              <a:prstGeom prst="wedgeRectCallout">
                <a:avLst>
                  <a:gd name="adj1" fmla="val -28409"/>
                  <a:gd name="adj2" fmla="val -65929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ja-JP" sz="2400" dirty="0">
                    <a:solidFill>
                      <a:schemeClr val="tx1"/>
                    </a:solidFill>
                  </a:rPr>
                  <a:t>the difference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between the numbers of steps taken by the two is within the bound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ja-JP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吹き出し: 四角形 41">
                <a:extLst>
                  <a:ext uri="{FF2B5EF4-FFF2-40B4-BE49-F238E27FC236}">
                    <a16:creationId xmlns:a16="http://schemas.microsoft.com/office/drawing/2014/main" id="{069AEE82-FBE8-4A6F-86A4-CD2B79DCD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036" y="6030146"/>
                <a:ext cx="5744282" cy="817466"/>
              </a:xfrm>
              <a:prstGeom prst="wedgeRectCallout">
                <a:avLst>
                  <a:gd name="adj1" fmla="val -28409"/>
                  <a:gd name="adj2" fmla="val -65929"/>
                </a:avLst>
              </a:prstGeom>
              <a:blipFill>
                <a:blip r:embed="rId4"/>
                <a:stretch>
                  <a:fillRect l="-1371" b="-1296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吹き出し: 四角形 42">
                <a:extLst>
                  <a:ext uri="{FF2B5EF4-FFF2-40B4-BE49-F238E27FC236}">
                    <a16:creationId xmlns:a16="http://schemas.microsoft.com/office/drawing/2014/main" id="{472A9C03-C939-4E7C-9572-21B7439DB0F6}"/>
                  </a:ext>
                </a:extLst>
              </p:cNvPr>
              <p:cNvSpPr/>
              <p:nvPr/>
            </p:nvSpPr>
            <p:spPr>
              <a:xfrm>
                <a:off x="4622841" y="1357865"/>
                <a:ext cx="3558909" cy="1248178"/>
              </a:xfrm>
              <a:prstGeom prst="wedgeRectCallout">
                <a:avLst>
                  <a:gd name="adj1" fmla="val -46700"/>
                  <a:gd name="adj2" fmla="val 66777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/>
                  <a:t>represents a </a:t>
                </a:r>
                <a:r>
                  <a:rPr kumimoji="1" lang="en-US" altLang="ja-JP" sz="2400" b="1" i="1" dirty="0">
                    <a:solidFill>
                      <a:srgbClr val="0070C0"/>
                    </a:solidFill>
                  </a:rPr>
                  <a:t>total function</a:t>
                </a:r>
                <a:r>
                  <a:rPr kumimoji="1" lang="en-US" altLang="ja-JP" sz="2400" dirty="0"/>
                  <a:t> used to select a bound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en-US" altLang="ja-JP" sz="2400" dirty="0"/>
                  <a:t> for each state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吹き出し: 四角形 42">
                <a:extLst>
                  <a:ext uri="{FF2B5EF4-FFF2-40B4-BE49-F238E27FC236}">
                    <a16:creationId xmlns:a16="http://schemas.microsoft.com/office/drawing/2014/main" id="{472A9C03-C939-4E7C-9572-21B7439DB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41" y="1357865"/>
                <a:ext cx="3558909" cy="1248178"/>
              </a:xfrm>
              <a:prstGeom prst="wedgeRectCallout">
                <a:avLst>
                  <a:gd name="adj1" fmla="val -46700"/>
                  <a:gd name="adj2" fmla="val 66777"/>
                </a:avLst>
              </a:prstGeom>
              <a:blipFill>
                <a:blip r:embed="rId5"/>
                <a:stretch>
                  <a:fillRect l="-1186" r="-1186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3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8" grpId="0" animBg="1"/>
      <p:bldP spid="40" grpId="0" animBg="1"/>
      <p:bldP spid="40" grpId="1" animBg="1"/>
      <p:bldP spid="41" grpId="0" animBg="1"/>
      <p:bldP spid="33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DA8E4-238D-44CC-AC8E-078A8BEE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Relational Verification </a:t>
            </a:r>
            <a:r>
              <a:rPr lang="en-US" altLang="ja-JP" sz="3200" dirty="0"/>
              <a:t>via</a:t>
            </a:r>
            <a:br>
              <a:rPr lang="en-US" altLang="ja-JP" sz="3200" dirty="0"/>
            </a:br>
            <a:r>
              <a:rPr lang="en-US" altLang="ja-JP" sz="3200" dirty="0"/>
              <a:t>Synthesis of </a:t>
            </a:r>
            <a:r>
              <a:rPr lang="en-US" altLang="ja-JP" sz="3200" dirty="0">
                <a:solidFill>
                  <a:schemeClr val="accent1"/>
                </a:solidFill>
              </a:rPr>
              <a:t>Relational Invariants</a:t>
            </a:r>
            <a:br>
              <a:rPr lang="en-US" altLang="ja-JP" sz="3200" dirty="0">
                <a:solidFill>
                  <a:schemeClr val="accent1"/>
                </a:solidFill>
              </a:rPr>
            </a:br>
            <a:r>
              <a:rPr lang="en-US" altLang="ja-JP" sz="3200" dirty="0"/>
              <a:t>and </a:t>
            </a:r>
            <a:r>
              <a:rPr lang="en-US" altLang="ja-JP" sz="3200" dirty="0">
                <a:solidFill>
                  <a:schemeClr val="accent1"/>
                </a:solidFill>
              </a:rPr>
              <a:t>Fair &amp; Semantic Schedulers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-safety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Hypersafety</a:t>
                </a:r>
              </a:p>
              <a:p>
                <a:pPr lvl="1"/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Termination-Insensitive Non-Interference (TI-NI)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-safety</a:t>
                </a:r>
              </a:p>
              <a:p>
                <a:pPr lvl="2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 well-studied security property formalizing the absence of information leakage [Goguen+ ’82]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Co-termination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Hyperliveness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Formalize that multiple programs agree on termination</a:t>
                </a:r>
                <a:endParaRPr lang="en-US" altLang="ja-JP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Termination-Sensitive NI (TS-NI)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=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TI-NI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Co-termination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(TI-/TS-) Generalized NI (GNI)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b="1" i="1" dirty="0">
                    <a:solidFill>
                      <a:srgbClr val="FF0000"/>
                    </a:solidFill>
                  </a:rPr>
                  <a:t> hyperproperties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ja-JP" dirty="0"/>
                  <a:t>A generalization of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NI</a:t>
                </a:r>
                <a:r>
                  <a:rPr lang="en-US" altLang="ja-JP" dirty="0"/>
                  <a:t> for non-deterministic programs</a:t>
                </a:r>
                <a:endParaRPr lang="en-US" altLang="ja-JP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FFD258F-5162-43E1-8C36-907B5AF5C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320" y="1847851"/>
                <a:ext cx="8309360" cy="4351338"/>
              </a:xfrm>
              <a:blipFill>
                <a:blip r:embed="rId3"/>
                <a:stretch>
                  <a:fillRect l="-1540" t="-1261" r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B80DD-4ED8-4EBD-A8FE-19E1A82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FCF17-1025-4E47-AD79-F0FD028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BDBEA8-0DE8-4F68-A78B-BD6F16F4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2045F13-00E8-4221-BEA5-0E29F61EA608}"/>
              </a:ext>
            </a:extLst>
          </p:cNvPr>
          <p:cNvSpPr/>
          <p:nvPr/>
        </p:nvSpPr>
        <p:spPr>
          <a:xfrm>
            <a:off x="345955" y="4895038"/>
            <a:ext cx="8452090" cy="102198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191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/>
                  <a:t>Example: </a:t>
                </a:r>
                <a:r>
                  <a:rPr lang="en-US" altLang="ja-JP" dirty="0">
                    <a:solidFill>
                      <a:srgbClr val="00B050"/>
                    </a:solidFill>
                  </a:rPr>
                  <a:t>(TI-/TS-)GNI</a:t>
                </a:r>
                <a:br>
                  <a:rPr lang="en-US" altLang="ja-JP" dirty="0"/>
                </a:br>
                <a:r>
                  <a:rPr lang="en-US" altLang="ja-JP" dirty="0"/>
                  <a:t>		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∀∃</m:t>
                    </m:r>
                  </m:oMath>
                </a14:m>
                <a:r>
                  <a:rPr lang="en-US" altLang="ja-JP" dirty="0"/>
                  <a:t>hyperproperties</a:t>
                </a:r>
                <a:endParaRPr kumimoji="1" lang="ja-JP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748B0-39D1-4CC0-A1DF-091F21B76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365126"/>
                <a:ext cx="8058151" cy="1325563"/>
              </a:xfrm>
              <a:blipFill>
                <a:blip r:embed="rId3"/>
                <a:stretch>
                  <a:fillRect l="-3026" t="-13364" b="-21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288810-9591-44F5-AACF-6548924ECE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029" y="1783095"/>
                <a:ext cx="8833863" cy="4351338"/>
              </a:xfrm>
            </p:spPr>
            <p:txBody>
              <a:bodyPr/>
              <a:lstStyle/>
              <a:p>
                <a:r>
                  <a:rPr lang="en-US" altLang="ja-JP" sz="2400" dirty="0">
                    <a:latin typeface="Consolas" panose="020B0609020204030204" pitchFamily="49" charset="0"/>
                  </a:rPr>
                  <a:t>gniEx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ja-JP" dirty="0"/>
                  <a:t> </a:t>
                </a:r>
                <a:r>
                  <a:rPr lang="en-US" altLang="ja-JP" b="1" i="1" dirty="0"/>
                  <a:t>non-deterministically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 returns a value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 in two different ways depending on the 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high sec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urity</a:t>
                </a:r>
                <a:r>
                  <a:rPr kumimoji="1" lang="en-US" altLang="ja-JP" b="1" i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288810-9591-44F5-AACF-6548924EC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029" y="1783095"/>
                <a:ext cx="8833863" cy="4351338"/>
              </a:xfrm>
              <a:blipFill>
                <a:blip r:embed="rId4"/>
                <a:stretch>
                  <a:fillRect l="-897" t="-1403" r="-3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8E7E3-7E5B-4B47-9B6A-9794257E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812257-3E36-42E9-8EF8-444F46C7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48477-B249-4667-BF03-731E2EA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5514A4-AD8C-4B85-B9D5-A443A69CC51E}"/>
              </a:ext>
            </a:extLst>
          </p:cNvPr>
          <p:cNvSpPr txBox="1"/>
          <p:nvPr/>
        </p:nvSpPr>
        <p:spPr>
          <a:xfrm>
            <a:off x="15300" y="2678378"/>
            <a:ext cx="507906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gniEx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bool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high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,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low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if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high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nondet_int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();</a:t>
            </a:r>
            <a:br>
              <a:rPr lang="en-US" altLang="ja-JP" sz="2400" b="0" i="0" u="none" strike="noStrike" baseline="0" dirty="0">
                <a:latin typeface="Consolas" panose="020B0609020204030204" pitchFamily="49" charset="0"/>
              </a:rPr>
            </a:b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if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&gt;=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low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) {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return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}</a:t>
            </a:r>
            <a:br>
              <a:rPr lang="en-US" altLang="ja-JP" sz="2400" b="0" i="0" u="none" strike="noStrike" baseline="0" dirty="0">
                <a:latin typeface="Consolas" panose="020B0609020204030204" pitchFamily="49" charset="0"/>
              </a:rPr>
            </a:b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else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{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while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(true) {} }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}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else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int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=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low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while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altLang="ja-JP" sz="2400" b="0" i="0" u="none" strike="noStrike" baseline="0" dirty="0" err="1">
                <a:latin typeface="Consolas" panose="020B0609020204030204" pitchFamily="49" charset="0"/>
              </a:rPr>
              <a:t>nondet_bool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()){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++}</a:t>
            </a:r>
            <a:br>
              <a:rPr lang="en-US" altLang="ja-JP" sz="2400" b="0" i="0" u="none" strike="noStrike" baseline="0" dirty="0">
                <a:latin typeface="Consolas" panose="020B0609020204030204" pitchFamily="49" charset="0"/>
              </a:rPr>
            </a:b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altLang="ja-JP" sz="2400" b="1" i="0" u="none" strike="noStrike" baseline="0" dirty="0">
                <a:latin typeface="Consolas" panose="020B0609020204030204" pitchFamily="49" charset="0"/>
              </a:rPr>
              <a:t>return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altLang="ja-JP" sz="2400" b="0" i="0" u="none" strike="noStrike" baseline="0" dirty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  }</a:t>
            </a:r>
            <a:br>
              <a:rPr lang="en-US" altLang="ja-JP" sz="2400" b="0" i="0" u="none" strike="noStrike" baseline="0" dirty="0">
                <a:latin typeface="Consolas" panose="020B0609020204030204" pitchFamily="49" charset="0"/>
              </a:rPr>
            </a:br>
            <a:r>
              <a:rPr lang="en-US" altLang="ja-JP" sz="2400" b="0" i="0" u="none" strike="noStrike" baseline="0" dirty="0">
                <a:latin typeface="Consolas" panose="020B0609020204030204" pitchFamily="49" charset="0"/>
              </a:rPr>
              <a:t>}</a:t>
            </a:r>
            <a:endParaRPr lang="ja-JP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/>
              <p:nvPr/>
            </p:nvSpPr>
            <p:spPr>
              <a:xfrm>
                <a:off x="5141768" y="2678378"/>
                <a:ext cx="3997492" cy="156966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Can an attacker infer the value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by o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bserving the </a:t>
                </a:r>
                <a:r>
                  <a:rPr kumimoji="1" lang="en-US" altLang="ja-JP" sz="2400" b="1" i="1" dirty="0">
                    <a:solidFill>
                      <a:srgbClr val="0070C0"/>
                    </a:solidFill>
                  </a:rPr>
                  <a:t>low security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 input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 and the return value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238F4F2-30C5-4316-9A6B-8E8367C9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768" y="2678378"/>
                <a:ext cx="3997492" cy="1569660"/>
              </a:xfrm>
              <a:prstGeom prst="rect">
                <a:avLst/>
              </a:prstGeom>
              <a:blipFill>
                <a:blip r:embed="rId5"/>
                <a:stretch>
                  <a:fillRect l="-2128" t="-2692" r="-2736" b="-7308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/>
              <p:nvPr/>
            </p:nvSpPr>
            <p:spPr>
              <a:xfrm>
                <a:off x="5141767" y="4311672"/>
                <a:ext cx="3997493" cy="138499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No! Formally,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satisfies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TI-GNI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: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kumimoji="1" lang="en-US" altLang="ja-JP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0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m:t>gniEx</m:t>
                      </m:r>
                      <m:d>
                        <m:dPr>
                          <m:ctrlPr>
                            <a:rPr kumimoji="1"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kumimoji="1" lang="en-US" altLang="ja-JP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b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</a:b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1" dirty="0">
                        <a:solidFill>
                          <a:prstClr val="black"/>
                        </a:solidFill>
                        <a:latin typeface="Consolas" panose="020B0609020204030204" pitchFamily="49" charset="0"/>
                      </a:rPr>
                      <m:t>gniEx</m:t>
                    </m:r>
                    <m:d>
                      <m:dPr>
                        <m:ctrlP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∨</m:t>
                    </m:r>
                  </m:oMath>
                </a14:m>
                <a:br>
                  <a:rPr kumimoji="1" lang="en-US" altLang="ja-JP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kumimoji="1" lang="en-US" altLang="ja-JP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ja-JP" sz="2000" b="1" dirty="0">
                        <a:solidFill>
                          <a:prstClr val="black"/>
                        </a:solidFill>
                        <a:latin typeface="Consolas" panose="020B0609020204030204" pitchFamily="49" charset="0"/>
                      </a:rPr>
                      <m:t>gniEx</m:t>
                    </m:r>
                    <m:d>
                      <m:dPr>
                        <m:ctrlP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1" lang="en-US" altLang="ja-JP" sz="20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0849DFD-9C3F-4885-A5EE-1132433BB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767" y="4311672"/>
                <a:ext cx="3997493" cy="1384995"/>
              </a:xfrm>
              <a:prstGeom prst="rect">
                <a:avLst/>
              </a:prstGeom>
              <a:blipFill>
                <a:blip r:embed="rId6"/>
                <a:stretch>
                  <a:fillRect l="-2128" t="-3057" b="-43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138B566E-C06A-4682-9582-F5F7E9100F20}"/>
                  </a:ext>
                </a:extLst>
              </p:cNvPr>
              <p:cNvSpPr/>
              <p:nvPr/>
            </p:nvSpPr>
            <p:spPr>
              <a:xfrm>
                <a:off x="6531649" y="4312049"/>
                <a:ext cx="2416727" cy="332216"/>
              </a:xfrm>
              <a:prstGeom prst="wedgeRectCallout">
                <a:avLst>
                  <a:gd name="adj1" fmla="val 31363"/>
                  <a:gd name="adj2" fmla="val 93343"/>
                </a:avLst>
              </a:prstGeom>
              <a:ln w="19050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FFC000"/>
                    </a:solidFill>
                  </a:rPr>
                  <a:t>The </a:t>
                </a:r>
                <a:r>
                  <a:rPr kumimoji="1" lang="en-US" altLang="ja-JP" sz="2000" b="1" i="1" dirty="0">
                    <a:solidFill>
                      <a:srgbClr val="FFC000"/>
                    </a:solidFill>
                  </a:rPr>
                  <a:t>demonic</a:t>
                </a:r>
                <a:r>
                  <a:rPr kumimoji="1" lang="en-US" altLang="ja-JP" sz="2000" b="1" dirty="0">
                    <a:solidFill>
                      <a:srgbClr val="FFC000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ja-JP" sz="2000" dirty="0">
                    <a:solidFill>
                      <a:srgbClr val="FFC000"/>
                    </a:solidFill>
                  </a:rPr>
                  <a:t>) side</a:t>
                </a:r>
                <a:endParaRPr kumimoji="1" lang="ja-JP" alt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吹き出し: 四角形 10">
                <a:extLst>
                  <a:ext uri="{FF2B5EF4-FFF2-40B4-BE49-F238E27FC236}">
                    <a16:creationId xmlns:a16="http://schemas.microsoft.com/office/drawing/2014/main" id="{138B566E-C06A-4682-9582-F5F7E9100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649" y="4312049"/>
                <a:ext cx="2416727" cy="332216"/>
              </a:xfrm>
              <a:prstGeom prst="wedgeRectCallout">
                <a:avLst>
                  <a:gd name="adj1" fmla="val 31363"/>
                  <a:gd name="adj2" fmla="val 93343"/>
                </a:avLst>
              </a:prstGeom>
              <a:blipFill>
                <a:blip r:embed="rId7"/>
                <a:stretch>
                  <a:fillRect l="-1500" t="-10843" r="-1000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5DD531C-4668-43AF-B2FD-A8563C6CBAA6}"/>
                  </a:ext>
                </a:extLst>
              </p:cNvPr>
              <p:cNvSpPr txBox="1"/>
              <p:nvPr/>
            </p:nvSpPr>
            <p:spPr>
              <a:xfrm>
                <a:off x="5141768" y="5756144"/>
                <a:ext cx="3997492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sz="2400" dirty="0" err="1">
                    <a:latin typeface="Consolas" panose="020B0609020204030204" pitchFamily="49" charset="0"/>
                  </a:rPr>
                  <a:t>gniEx</a:t>
                </a:r>
                <a:r>
                  <a:rPr kumimoji="1" lang="en-US" altLang="ja-JP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also satisfies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TS-GNI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: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kumimoji="1" lang="en-US" altLang="ja-JP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kumimoji="1" lang="en-US" altLang="ja-JP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0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m:t>gniEx</m:t>
                      </m:r>
                      <m:d>
                        <m:dPr>
                          <m:ctrlPr>
                            <a:rPr kumimoji="1"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1"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kumimoji="1" lang="en-US" altLang="ja-JP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br>
                  <a:rPr kumimoji="1" lang="en-US" altLang="ja-JP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kumimoji="1" lang="en-US" altLang="ja-JP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ja-JP" sz="2000" b="1" dirty="0">
                        <a:solidFill>
                          <a:prstClr val="black"/>
                        </a:solidFill>
                        <a:latin typeface="Consolas" panose="020B0609020204030204" pitchFamily="49" charset="0"/>
                      </a:rPr>
                      <m:t>gniEx</m:t>
                    </m:r>
                    <m:d>
                      <m:dPr>
                        <m:ctrlP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kumimoji="1"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1" lang="en-US" altLang="ja-JP" sz="20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5DD531C-4668-43AF-B2FD-A8563C6C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768" y="5756144"/>
                <a:ext cx="3997492" cy="1077218"/>
              </a:xfrm>
              <a:prstGeom prst="rect">
                <a:avLst/>
              </a:prstGeom>
              <a:blipFill>
                <a:blip r:embed="rId8"/>
                <a:stretch>
                  <a:fillRect l="-2128" t="-3911" b="-5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吹き出し: 四角形 13">
                <a:extLst>
                  <a:ext uri="{FF2B5EF4-FFF2-40B4-BE49-F238E27FC236}">
                    <a16:creationId xmlns:a16="http://schemas.microsoft.com/office/drawing/2014/main" id="{602572F7-47E8-485D-BEE0-46BA2E41BCDC}"/>
                  </a:ext>
                </a:extLst>
              </p:cNvPr>
              <p:cNvSpPr/>
              <p:nvPr/>
            </p:nvSpPr>
            <p:spPr>
              <a:xfrm>
                <a:off x="6652335" y="5752748"/>
                <a:ext cx="2220754" cy="332216"/>
              </a:xfrm>
              <a:prstGeom prst="wedgeRectCallout">
                <a:avLst>
                  <a:gd name="adj1" fmla="val -9388"/>
                  <a:gd name="adj2" fmla="val -87874"/>
                </a:avLst>
              </a:prstGeom>
              <a:ln w="19050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FFC000"/>
                    </a:solidFill>
                  </a:rPr>
                  <a:t>The </a:t>
                </a:r>
                <a:r>
                  <a:rPr kumimoji="1" lang="en-US" altLang="ja-JP" sz="2000" b="1" i="1" dirty="0">
                    <a:solidFill>
                      <a:srgbClr val="FFC000"/>
                    </a:solidFill>
                  </a:rPr>
                  <a:t>angelic</a:t>
                </a:r>
                <a:r>
                  <a:rPr kumimoji="1" lang="en-US" altLang="ja-JP" sz="2000" b="1" dirty="0">
                    <a:solidFill>
                      <a:srgbClr val="FFC000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en-US" altLang="ja-JP" sz="2000" dirty="0">
                    <a:solidFill>
                      <a:srgbClr val="FFC000"/>
                    </a:solidFill>
                  </a:rPr>
                  <a:t>) side</a:t>
                </a:r>
                <a:endParaRPr kumimoji="1" lang="ja-JP" alt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吹き出し: 四角形 13">
                <a:extLst>
                  <a:ext uri="{FF2B5EF4-FFF2-40B4-BE49-F238E27FC236}">
                    <a16:creationId xmlns:a16="http://schemas.microsoft.com/office/drawing/2014/main" id="{602572F7-47E8-485D-BEE0-46BA2E41B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335" y="5752748"/>
                <a:ext cx="2220754" cy="332216"/>
              </a:xfrm>
              <a:prstGeom prst="wedgeRectCallout">
                <a:avLst>
                  <a:gd name="adj1" fmla="val -9388"/>
                  <a:gd name="adj2" fmla="val -87874"/>
                </a:avLst>
              </a:prstGeom>
              <a:blipFill>
                <a:blip r:embed="rId9"/>
                <a:stretch>
                  <a:fillRect l="-2446" r="-1902" b="-26923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7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  <p:bldP spid="10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208E0-0706-4C70-B107-2958E942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07" y="365126"/>
            <a:ext cx="8329185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Our Approach to </a:t>
            </a:r>
            <a:r>
              <a:rPr lang="en-US" altLang="ja-JP" dirty="0">
                <a:solidFill>
                  <a:srgbClr val="00B050"/>
                </a:solidFill>
              </a:rPr>
              <a:t>(TI-/TS-)GNI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90AA9E-F4CF-46F9-81CF-23AAFB34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81477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Find a </a:t>
            </a:r>
            <a:r>
              <a:rPr lang="en-US" altLang="ja-JP" b="1" i="1" dirty="0">
                <a:solidFill>
                  <a:srgbClr val="0070C0"/>
                </a:solidFill>
              </a:rPr>
              <a:t>fair semantic scheduler</a:t>
            </a:r>
            <a:r>
              <a:rPr lang="en-US" altLang="ja-JP" dirty="0"/>
              <a:t>, a </a:t>
            </a:r>
            <a:r>
              <a:rPr lang="en-US" altLang="ja-JP" b="1" i="1" dirty="0">
                <a:solidFill>
                  <a:srgbClr val="FF0000"/>
                </a:solidFill>
              </a:rPr>
              <a:t>relational invariant</a:t>
            </a:r>
            <a:r>
              <a:rPr kumimoji="1" lang="en-US" altLang="ja-JP" dirty="0"/>
              <a:t>, </a:t>
            </a:r>
            <a:r>
              <a:rPr lang="en-US" altLang="ja-JP" dirty="0"/>
              <a:t>a </a:t>
            </a:r>
            <a:r>
              <a:rPr kumimoji="1" lang="en-US" altLang="ja-JP" b="1" i="1" dirty="0">
                <a:solidFill>
                  <a:srgbClr val="7030A0"/>
                </a:solidFill>
              </a:rPr>
              <a:t>well-founded relation</a:t>
            </a:r>
            <a:r>
              <a:rPr kumimoji="1" lang="en-US" altLang="ja-JP" dirty="0"/>
              <a:t>, and </a:t>
            </a:r>
            <a:r>
              <a:rPr kumimoji="1" lang="en-US" altLang="ja-JP" b="1" i="1" dirty="0">
                <a:solidFill>
                  <a:srgbClr val="FFC000"/>
                </a:solidFill>
              </a:rPr>
              <a:t>strategies for the non-deterministic choices of the angelic side</a:t>
            </a:r>
          </a:p>
          <a:p>
            <a:r>
              <a:rPr lang="en-US" altLang="ja-JP" dirty="0"/>
              <a:t>Augment the encodings for </a:t>
            </a:r>
            <a:r>
              <a:rPr lang="en-US" altLang="ja-JP" b="1" dirty="0">
                <a:solidFill>
                  <a:srgbClr val="00B050"/>
                </a:solidFill>
              </a:rPr>
              <a:t>TI-NI</a:t>
            </a:r>
            <a:r>
              <a:rPr lang="en-US" altLang="ja-JP" dirty="0"/>
              <a:t> and </a:t>
            </a:r>
            <a:r>
              <a:rPr lang="en-US" altLang="ja-JP" b="1" dirty="0">
                <a:solidFill>
                  <a:srgbClr val="00B050"/>
                </a:solidFill>
              </a:rPr>
              <a:t>Co-Term</a:t>
            </a:r>
            <a:r>
              <a:rPr lang="en-US" altLang="ja-JP" dirty="0"/>
              <a:t> with</a:t>
            </a:r>
          </a:p>
          <a:p>
            <a:pPr lvl="1"/>
            <a:r>
              <a:rPr lang="en-US" altLang="ja-JP" b="1" i="1" dirty="0"/>
              <a:t>predicate variables</a:t>
            </a:r>
            <a:r>
              <a:rPr lang="en-US" altLang="ja-JP" dirty="0"/>
              <a:t> that represent the </a:t>
            </a:r>
            <a:r>
              <a:rPr kumimoji="1" lang="en-US" altLang="ja-JP" b="1" i="1" dirty="0">
                <a:solidFill>
                  <a:srgbClr val="FFC000"/>
                </a:solidFill>
              </a:rPr>
              <a:t>strategies:</a:t>
            </a:r>
            <a:br>
              <a:rPr kumimoji="1" lang="en-US" altLang="ja-JP" b="1" i="1" dirty="0">
                <a:solidFill>
                  <a:srgbClr val="FFC000"/>
                </a:solidFill>
              </a:rPr>
            </a:br>
            <a:r>
              <a:rPr lang="en-US" altLang="ja-JP" b="1" i="1" dirty="0">
                <a:solidFill>
                  <a:srgbClr val="FFC000"/>
                </a:solidFill>
              </a:rPr>
              <a:t>total functions from states to choices of the angelic side</a:t>
            </a:r>
          </a:p>
          <a:p>
            <a:pPr lvl="1"/>
            <a:r>
              <a:rPr lang="en-US" altLang="ja-JP" b="1" i="1" dirty="0"/>
              <a:t>prophecy variables</a:t>
            </a:r>
            <a:r>
              <a:rPr lang="en-US" altLang="ja-JP" dirty="0"/>
              <a:t> that represent the final outputs of </a:t>
            </a:r>
            <a:r>
              <a:rPr lang="en-US" altLang="ja-JP" b="1" i="1" dirty="0">
                <a:solidFill>
                  <a:srgbClr val="FFC000"/>
                </a:solidFill>
              </a:rPr>
              <a:t>the demonic side</a:t>
            </a:r>
            <a:r>
              <a:rPr lang="en-US" altLang="ja-JP" dirty="0"/>
              <a:t> </a:t>
            </a:r>
            <a:r>
              <a:rPr lang="en-US" altLang="ja-JP" b="1" i="1" dirty="0">
                <a:solidFill>
                  <a:srgbClr val="FF0000"/>
                </a:solidFill>
              </a:rPr>
              <a:t>(necessary for the completeness)</a:t>
            </a:r>
          </a:p>
          <a:p>
            <a:r>
              <a:rPr lang="en-US" altLang="ja-JP" dirty="0"/>
              <a:t>Please refer to the paper for details and examples</a:t>
            </a:r>
            <a:endParaRPr lang="en-US" altLang="ja-JP" b="1" i="1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FF9C4-6DDB-4431-9180-8ACC9EFA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8F6D69-9A20-4E43-B2A5-C8E2F220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EE1575-7D92-40AD-90FD-035AA26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583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449D-EF37-4563-8D6F-B2AE6FF0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CHCs</a:t>
            </a:r>
            <a:r>
              <a:rPr lang="en-US" altLang="ja-JP" sz="3600" dirty="0"/>
              <a:t>: Constrained Horn Clauses (see e.g., </a:t>
            </a:r>
            <a:r>
              <a:rPr lang="en-US" altLang="ja-JP" sz="2800" dirty="0"/>
              <a:t>[</a:t>
            </a:r>
            <a:r>
              <a:rPr lang="en-US" altLang="ja-JP" sz="2800" dirty="0" err="1"/>
              <a:t>Bjørner</a:t>
            </a:r>
            <a:r>
              <a:rPr lang="en-US" altLang="ja-JP" sz="2800" dirty="0"/>
              <a:t>+ ’15]</a:t>
            </a:r>
            <a:r>
              <a:rPr lang="en-US" altLang="ja-JP" sz="4000" dirty="0"/>
              <a:t> )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05625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600" dirty="0">
                    <a:cs typeface="Times New Roman" panose="02020603050405020304" pitchFamily="18" charset="0"/>
                  </a:rPr>
                  <a:t>A finite set </a:t>
                </a:r>
                <a14:m>
                  <m:oMath xmlns:m="http://schemas.openxmlformats.org/officeDocument/2006/math">
                    <m:r>
                      <a:rPr lang="ja-JP" altLang="en-US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of </a:t>
                </a:r>
                <a:r>
                  <a:rPr lang="en-US" altLang="ja-JP" sz="2600" b="1" i="1" dirty="0">
                    <a:cs typeface="Times New Roman" panose="02020603050405020304" pitchFamily="18" charset="0"/>
                  </a:rPr>
                  <a:t>Horn-clauses</a:t>
                </a:r>
                <a:r>
                  <a:rPr lang="en-US" altLang="ja-JP" sz="2600" dirty="0">
                    <a:cs typeface="Times New Roman" panose="02020603050405020304" pitchFamily="18" charset="0"/>
                  </a:rPr>
                  <a:t> of either form:</a:t>
                </a: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r>
                  <a:rPr lang="en-US" altLang="ja-JP" sz="2600" dirty="0"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ja-JP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are predicate variables,</a:t>
                </a: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r>
                  <a:rPr lang="en-US" altLang="ja-JP" sz="2600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ja-JP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altLang="ja-JP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are sequences of terms of a 1</a:t>
                </a:r>
                <a:r>
                  <a:rPr lang="en-US" altLang="ja-JP" sz="2600" baseline="30000" dirty="0">
                    <a:cs typeface="Times New Roman" panose="02020603050405020304" pitchFamily="18" charset="0"/>
                  </a:rPr>
                  <a:t>st</a:t>
                </a:r>
                <a:r>
                  <a:rPr lang="en-US" altLang="ja-JP" sz="2600" dirty="0">
                    <a:cs typeface="Times New Roman" panose="02020603050405020304" pitchFamily="18" charset="0"/>
                  </a:rPr>
                  <a:t>-order theory 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,</a:t>
                </a:r>
                <a:br>
                  <a:rPr lang="en-US" altLang="ja-JP" sz="2600" dirty="0">
                    <a:cs typeface="Times New Roman" panose="02020603050405020304" pitchFamily="18" charset="0"/>
                  </a:rPr>
                </a:br>
                <a:r>
                  <a:rPr lang="en-US" altLang="ja-JP" sz="2600" dirty="0"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is a formula of 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sz="2600" dirty="0">
                    <a:cs typeface="Times New Roman" panose="02020603050405020304" pitchFamily="18" charset="0"/>
                  </a:rPr>
                  <a:t> without predicate variables.</a:t>
                </a:r>
              </a:p>
              <a:p>
                <a14:m>
                  <m:oMath xmlns:m="http://schemas.openxmlformats.org/officeDocument/2006/math">
                    <m:r>
                      <a:rPr lang="ja-JP" altLang="en-US" sz="2400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dirty="0">
                    <a:cs typeface="Times New Roman" panose="02020603050405020304" pitchFamily="18" charset="0"/>
                  </a:rPr>
                  <a:t> is </a:t>
                </a:r>
                <a:r>
                  <a:rPr lang="en-US" altLang="ja-JP" sz="2400" b="1" i="1" dirty="0">
                    <a:cs typeface="Times New Roman" panose="02020603050405020304" pitchFamily="18" charset="0"/>
                  </a:rPr>
                  <a:t>satisfiable</a:t>
                </a:r>
                <a:r>
                  <a:rPr lang="en-US" altLang="ja-JP" sz="2400" dirty="0">
                    <a:cs typeface="Times New Roman" panose="02020603050405020304" pitchFamily="18" charset="0"/>
                  </a:rPr>
                  <a:t> (modulo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>
                    <a:cs typeface="Times New Roman" panose="02020603050405020304" pitchFamily="18" charset="0"/>
                  </a:rPr>
                  <a:t>) if there is an interpretation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ja-JP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cs typeface="Times New Roman" panose="02020603050405020304" pitchFamily="18" charset="0"/>
                  </a:rPr>
                  <a:t>of predicate variables such that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⊨⋀</m:t>
                    </m:r>
                    <m:r>
                      <a:rPr lang="ja-JP" altLang="en-US" sz="2400" b="1" i="1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BA6BDE1-51E8-445B-BD37-DB4A3D472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05625" cy="4351338"/>
              </a:xfrm>
              <a:blipFill>
                <a:blip r:embed="rId3"/>
                <a:stretch>
                  <a:fillRect l="-1101" t="-1120" r="-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12371-2259-4F4B-B24F-79C18B0F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C22F1C-5D2D-40DB-897A-36E27469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/>
              <p:nvPr/>
            </p:nvSpPr>
            <p:spPr>
              <a:xfrm>
                <a:off x="342685" y="2296259"/>
                <a:ext cx="84586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ja-JP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⟸</m:t>
                      </m:r>
                      <m:d>
                        <m:dPr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en-US" altLang="ja-JP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09B6BE3-22DC-45F4-A082-A6D6CF16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85" y="2296259"/>
                <a:ext cx="845866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1ACC785-212D-4B3A-B553-B6E4D083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F72B9CE-3E86-457E-BC21-AD0235B4EA0F}"/>
                  </a:ext>
                </a:extLst>
              </p:cNvPr>
              <p:cNvSpPr/>
              <p:nvPr/>
            </p:nvSpPr>
            <p:spPr>
              <a:xfrm>
                <a:off x="1436382" y="3054903"/>
                <a:ext cx="736496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 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⟸</m:t>
                      </m:r>
                      <m:d>
                        <m:dPr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∧…∧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4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en-US" altLang="ja-JP" sz="4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F72B9CE-3E86-457E-BC21-AD0235B4E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382" y="3054903"/>
                <a:ext cx="736496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6846B9-61C2-448A-ADC7-9797E37B2378}"/>
              </a:ext>
            </a:extLst>
          </p:cNvPr>
          <p:cNvSpPr/>
          <p:nvPr/>
        </p:nvSpPr>
        <p:spPr>
          <a:xfrm>
            <a:off x="1051007" y="3162625"/>
            <a:ext cx="4780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600" dirty="0">
                <a:cs typeface="Times New Roman" panose="02020603050405020304" pitchFamily="18" charset="0"/>
              </a:rPr>
              <a:t>or</a:t>
            </a:r>
            <a:endParaRPr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15643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F3FB2-5964-4A89-A8F1-714CFD75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This Talk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[CAV ’21]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078" y="1632450"/>
                <a:ext cx="8407843" cy="458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b="1" dirty="0" err="1">
                    <a:solidFill>
                      <a:schemeClr val="bg1">
                        <a:lumMod val="75000"/>
                      </a:schemeClr>
                    </a:solidFill>
                  </a:rPr>
                  <a:t>pfwCSP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CHCs extended with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non-Horn clauses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and</a:t>
                </a:r>
                <a:b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</a:b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functional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/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well-founded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predicate variables</a:t>
                </a:r>
                <a:endParaRPr kumimoji="1"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Sound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complete 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reductions of</a:t>
                </a:r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 relational verification</a:t>
                </a:r>
                <a:b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</a:b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(of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-safet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y, co-termination, and GNI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) to </a:t>
                </a:r>
                <a:r>
                  <a:rPr lang="en-US" altLang="ja-JP" b="1" dirty="0" err="1">
                    <a:solidFill>
                      <a:schemeClr val="bg1">
                        <a:lumMod val="75000"/>
                      </a:schemeClr>
                    </a:solidFill>
                  </a:rPr>
                  <a:t>pfwCSP</a:t>
                </a:r>
                <a:r>
                  <a:rPr lang="en-US" altLang="ja-JP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solving</a:t>
                </a:r>
              </a:p>
              <a:p>
                <a:pPr lvl="1"/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Key observation: </a:t>
                </a:r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relational verification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amounts to synthesis of </a:t>
                </a:r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relational invariants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fair &amp; semantic schedulers</a:t>
                </a:r>
                <a:endParaRPr kumimoji="1" lang="en-US" altLang="ja-JP" dirty="0"/>
              </a:p>
              <a:p>
                <a:r>
                  <a:rPr lang="en-US" altLang="ja-JP" b="1" i="1" dirty="0"/>
                  <a:t>Stratified CEGIS </a:t>
                </a:r>
                <a:r>
                  <a:rPr lang="en-US" altLang="ja-JP" dirty="0"/>
                  <a:t>for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solving</a:t>
                </a:r>
              </a:p>
              <a:p>
                <a:pPr lvl="1"/>
                <a:r>
                  <a:rPr lang="en-US" altLang="ja-JP" dirty="0"/>
                  <a:t>Combine CEGIS with </a:t>
                </a:r>
                <a:r>
                  <a:rPr lang="en-US" altLang="ja-JP" b="1" i="1" dirty="0"/>
                  <a:t>stratified families of templates </a:t>
                </a:r>
                <a:r>
                  <a:rPr lang="en-US" altLang="ja-JP" dirty="0"/>
                  <a:t>for achieving </a:t>
                </a:r>
                <a:r>
                  <a:rPr lang="en-US" altLang="ja-JP" b="1" i="1" dirty="0"/>
                  <a:t>completeness</a:t>
                </a:r>
                <a:r>
                  <a:rPr lang="en-US" altLang="ja-JP" dirty="0"/>
                  <a:t> and </a:t>
                </a:r>
                <a:r>
                  <a:rPr lang="en-US" altLang="ja-JP" b="1" i="1" dirty="0"/>
                  <a:t>efficiency</a:t>
                </a:r>
              </a:p>
              <a:p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Implementation &amp; evaluation of a solver </a:t>
                </a:r>
                <a:r>
                  <a:rPr lang="en-US" altLang="ja-JP" b="1" dirty="0" err="1">
                    <a:solidFill>
                      <a:schemeClr val="bg1">
                        <a:lumMod val="75000"/>
                      </a:schemeClr>
                    </a:solidFill>
                  </a:rPr>
                  <a:t>PCSat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Available from: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https://github.com/hiroshi-unno/coar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078" y="1632450"/>
                <a:ext cx="8407843" cy="4585224"/>
              </a:xfrm>
              <a:blipFill>
                <a:blip r:embed="rId4"/>
                <a:stretch>
                  <a:fillRect l="-1087" t="-1995" r="-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FDCF4-74AC-4B0F-B2E2-771ADD4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831AB-8F4B-4587-BAC4-BDA2D44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67A8D-09F2-41F7-8BE4-DCADBE19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01451FE-2357-F362-2A7F-722D5A95BCE0}"/>
              </a:ext>
            </a:extLst>
          </p:cNvPr>
          <p:cNvSpPr/>
          <p:nvPr/>
        </p:nvSpPr>
        <p:spPr>
          <a:xfrm>
            <a:off x="345955" y="3948187"/>
            <a:ext cx="8452090" cy="11849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088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D02EF-CC70-46F8-BD16-8C7D881B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70118" cy="1325563"/>
          </a:xfrm>
        </p:spPr>
        <p:txBody>
          <a:bodyPr>
            <a:noAutofit/>
          </a:bodyPr>
          <a:lstStyle/>
          <a:p>
            <a:r>
              <a:rPr lang="en-US" altLang="ja-JP" sz="3600" dirty="0" err="1"/>
              <a:t>CounterExample</a:t>
            </a:r>
            <a:r>
              <a:rPr lang="en-US" altLang="ja-JP" sz="3600" dirty="0"/>
              <a:t> Guided Inductive Synthesis (CEGIS) </a:t>
            </a:r>
            <a:r>
              <a:rPr lang="en-US" altLang="ja-JP" sz="2800" dirty="0"/>
              <a:t>[Solar-Lezama+ ’06]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1F0F3B5-0346-4F20-80B6-A3E9E9DB9B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308" y="1783680"/>
                <a:ext cx="88111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200" dirty="0"/>
                  <a:t>Iteratively accumulate example instances </a:t>
                </a:r>
                <a14:m>
                  <m:oMath xmlns:m="http://schemas.openxmlformats.org/officeDocument/2006/math">
                    <m:r>
                      <a:rPr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en-US" altLang="ja-JP" sz="3200" dirty="0"/>
                  <a:t> of the given 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3200" dirty="0"/>
                  <a:t> through the two phases for each iteration:</a:t>
                </a:r>
              </a:p>
              <a:p>
                <a:pPr lvl="1"/>
                <a:r>
                  <a:rPr lang="en-US" altLang="ja-JP" sz="2800" b="1" i="1" dirty="0"/>
                  <a:t>Synthesis Phase </a:t>
                </a:r>
                <a:r>
                  <a:rPr lang="en-US" altLang="ja-JP" sz="2800" i="1" dirty="0"/>
                  <a:t>by</a:t>
                </a:r>
                <a:r>
                  <a:rPr lang="en-US" altLang="ja-JP" sz="2800" b="1" i="1" dirty="0"/>
                  <a:t> Learner</a:t>
                </a:r>
              </a:p>
              <a:p>
                <a:pPr lvl="2"/>
                <a:r>
                  <a:rPr lang="en-US" altLang="ja-JP" sz="2400" dirty="0"/>
                  <a:t>Find a candidate solution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2400" dirty="0"/>
                  <a:t> that satisfies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endParaRPr lang="en-US" altLang="ja-JP" sz="2400" dirty="0"/>
              </a:p>
              <a:p>
                <a:pPr lvl="1"/>
                <a:r>
                  <a:rPr lang="en-US" altLang="ja-JP" sz="2800" b="1" i="1" dirty="0"/>
                  <a:t>Validation Phase </a:t>
                </a:r>
                <a:r>
                  <a:rPr lang="en-US" altLang="ja-JP" sz="2800" i="1" dirty="0"/>
                  <a:t>by</a:t>
                </a:r>
                <a:r>
                  <a:rPr lang="en-US" altLang="ja-JP" sz="2800" b="1" i="1" dirty="0"/>
                  <a:t> Teacher</a:t>
                </a:r>
              </a:p>
              <a:p>
                <a:pPr lvl="2"/>
                <a:r>
                  <a:rPr lang="en-US" altLang="ja-JP" sz="2400" dirty="0"/>
                  <a:t>Check if the candidate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2400" dirty="0"/>
                  <a:t> also satisfies 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dirty="0"/>
                  <a:t> (with an SMT solver)</a:t>
                </a:r>
              </a:p>
              <a:p>
                <a:pPr lvl="3"/>
                <a:r>
                  <a:rPr lang="en-US" altLang="ja-JP" sz="2200" dirty="0"/>
                  <a:t>If yes, return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2200" dirty="0"/>
                  <a:t> as a genuine solution of </a:t>
                </a:r>
                <a14:m>
                  <m:oMath xmlns:m="http://schemas.openxmlformats.org/officeDocument/2006/math">
                    <m:r>
                      <a:rPr lang="ja-JP" alt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endParaRPr lang="en-US" altLang="ja-JP" sz="2200" dirty="0"/>
              </a:p>
              <a:p>
                <a:pPr lvl="3"/>
                <a:r>
                  <a:rPr lang="en-US" altLang="ja-JP" sz="2200" dirty="0"/>
                  <a:t>If no, repeat the procedure with new example instances witnessing non-satisfaction of </a:t>
                </a:r>
                <a14:m>
                  <m:oMath xmlns:m="http://schemas.openxmlformats.org/officeDocument/2006/math">
                    <m:r>
                      <a:rPr lang="ja-JP" alt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ja-JP" altLang="en-US" sz="2200" dirty="0"/>
                  <a:t> </a:t>
                </a:r>
                <a:r>
                  <a:rPr kumimoji="1" lang="en-US" altLang="ja-JP" sz="2200" dirty="0"/>
                  <a:t>by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2200" dirty="0"/>
                  <a:t> added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1F0F3B5-0346-4F20-80B6-A3E9E9DB9B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308" y="1783680"/>
                <a:ext cx="8811160" cy="4351338"/>
              </a:xfrm>
              <a:blipFill>
                <a:blip r:embed="rId3"/>
                <a:stretch>
                  <a:fillRect l="-1591" t="-1683" r="-10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1CE706-0BF0-4C2C-8411-161BE87F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E051CE-A7C7-4768-A643-823EA452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A6B951-2076-4BE6-9D82-6F7CC8B5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163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Learner</a:t>
                </a:r>
                <a:endParaRPr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200" b="1" dirty="0"/>
                  <a:t>Teacher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63050658-6111-4A8D-8220-C7B92A328907}"/>
                  </a:ext>
                </a:extLst>
              </p:cNvPr>
              <p:cNvSpPr/>
              <p:nvPr/>
            </p:nvSpPr>
            <p:spPr>
              <a:xfrm>
                <a:off x="920299" y="4117925"/>
                <a:ext cx="2301615" cy="1200736"/>
              </a:xfrm>
              <a:prstGeom prst="wedgeRectCallout">
                <a:avLst>
                  <a:gd name="adj1" fmla="val 12264"/>
                  <a:gd name="adj2" fmla="val -8766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/>
                  <a:t>Starting from</a:t>
                </a:r>
                <a:br>
                  <a:rPr kumimoji="1" lang="en-US" altLang="ja-JP" sz="2400" dirty="0"/>
                </a:br>
                <a:r>
                  <a:rPr kumimoji="1" lang="en-US" altLang="ja-JP" sz="2400" dirty="0"/>
                  <a:t>the empty set</a:t>
                </a:r>
              </a:p>
              <a:p>
                <a:pPr algn="ctr"/>
                <a:r>
                  <a:rPr kumimoji="1"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a black box)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63050658-6111-4A8D-8220-C7B92A328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9" y="4117925"/>
                <a:ext cx="2301615" cy="1200736"/>
              </a:xfrm>
              <a:prstGeom prst="wedgeRectCallout">
                <a:avLst>
                  <a:gd name="adj1" fmla="val 12264"/>
                  <a:gd name="adj2" fmla="val -87661"/>
                </a:avLst>
              </a:prstGeom>
              <a:blipFill>
                <a:blip r:embed="rId4"/>
                <a:stretch>
                  <a:fillRect l="-2895" r="-2895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the candidate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↦⊤</m:t>
                        </m:r>
                      </m:e>
                    </m:d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genuine?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5"/>
                <a:stretch>
                  <a:fillRect l="-1786" r="-169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F5130F7-3C08-47CF-8E79-E4D619E4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6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No.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↦⊤</m:t>
                        </m:r>
                      </m:e>
                    </m:d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not.</a:t>
                </a:r>
                <a:endParaRPr kumimoji="1" lang="ja-JP" altLang="en-US" sz="3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The 3</a:t>
                </a:r>
                <a:r>
                  <a:rPr kumimoji="1" lang="en-US" altLang="ja-JP" sz="3200" baseline="30000" dirty="0">
                    <a:solidFill>
                      <a:srgbClr val="FF0000"/>
                    </a:solidFill>
                  </a:rPr>
                  <a:t>rd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clause is violated when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1034" b="-213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/>
              <p:nvPr/>
            </p:nvSpPr>
            <p:spPr>
              <a:xfrm>
                <a:off x="723001" y="3191413"/>
                <a:ext cx="2987164" cy="6093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⊥ ⟸</m:t>
                      </m:r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∧0=0</m:t>
                      </m:r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1" y="3191413"/>
                <a:ext cx="2987164" cy="609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D94F109-D8C1-4013-AE43-C8C52279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0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4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the </a:t>
                </a:r>
                <a:r>
                  <a:rPr kumimoji="1" lang="en-US" altLang="ja-JP" sz="3200" dirty="0" err="1">
                    <a:solidFill>
                      <a:srgbClr val="FF0000"/>
                    </a:solidFill>
                  </a:rPr>
                  <a:t>cand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genuine?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5"/>
                <a:stretch>
                  <a:fillRect l="-1692" r="-150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054EAE-C947-4C7A-AF1E-88615B6A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6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No.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not.</a:t>
                </a:r>
                <a:endParaRPr kumimoji="1" lang="ja-JP" altLang="en-US" sz="3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The 1</a:t>
                </a:r>
                <a:r>
                  <a:rPr kumimoji="1" lang="en-US" altLang="ja-JP" sz="3200" baseline="30000" dirty="0">
                    <a:solidFill>
                      <a:srgbClr val="FF0000"/>
                    </a:solidFill>
                  </a:rPr>
                  <a:t>st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clause is violated when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ja-JP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752" b="-213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/>
              <p:nvPr/>
            </p:nvSpPr>
            <p:spPr>
              <a:xfrm>
                <a:off x="1021007" y="4086481"/>
                <a:ext cx="2396810" cy="6093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1&gt;0</m:t>
                      </m:r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17EB280F-6DC1-411C-BAE2-753B8AA9D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07" y="4086481"/>
                <a:ext cx="2396810" cy="609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662741-586A-4A13-8E6D-41019B31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3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the </a:t>
                </a:r>
                <a:r>
                  <a:rPr kumimoji="1" lang="en-US" altLang="ja-JP" sz="3200" dirty="0" err="1">
                    <a:solidFill>
                      <a:srgbClr val="FF0000"/>
                    </a:solidFill>
                  </a:rPr>
                  <a:t>cand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genuine?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1692" r="-150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700315-79E4-4ABC-8758-3A384F59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1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3AB408-C904-4266-989C-7488A516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EBEE8C8F-F61A-4654-AF13-8216295BED67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No.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not.</a:t>
                </a:r>
                <a:endParaRPr kumimoji="1" lang="ja-JP" altLang="en-US" sz="3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The 2</a:t>
                </a:r>
                <a:r>
                  <a:rPr kumimoji="1" lang="en-US" altLang="ja-JP" sz="3200" baseline="30000" dirty="0">
                    <a:solidFill>
                      <a:srgbClr val="FF0000"/>
                    </a:solidFill>
                  </a:rPr>
                  <a:t>nd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clause is violated when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ja-JP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吹き出し: 四角形 9">
                <a:extLst>
                  <a:ext uri="{FF2B5EF4-FFF2-40B4-BE49-F238E27FC236}">
                    <a16:creationId xmlns:a16="http://schemas.microsoft.com/office/drawing/2014/main" id="{EBEE8C8F-F61A-4654-AF13-8216295BE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1504" b="-2137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4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b="1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Is the </a:t>
                </a:r>
                <a:r>
                  <a:rPr kumimoji="1" lang="en-US" altLang="ja-JP" sz="3200" dirty="0" err="1">
                    <a:solidFill>
                      <a:srgbClr val="FF0000"/>
                    </a:solidFill>
                  </a:rPr>
                  <a:t>cand</a:t>
                </a:r>
                <a:r>
                  <a:rPr kumimoji="1" lang="en-US" altLang="ja-JP" sz="3200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genuine?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 l="-1692" r="-150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700315-79E4-4ABC-8758-3A384F59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9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BF1AC-103D-416D-B9F6-8394330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Run of CEGIS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Learner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Example Instances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kumimoji="1" lang="en-US" altLang="ja-JP" b="1" dirty="0"/>
                  <a:t>:</a:t>
                </a:r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DEF6E2A-3EB3-4368-A097-95E342ABD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312" y="1825625"/>
                <a:ext cx="3886200" cy="3753054"/>
              </a:xfrm>
              <a:blipFill>
                <a:blip r:embed="rId2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200" b="1" dirty="0"/>
                  <a:t>Teacher</a:t>
                </a:r>
                <a:endParaRPr kumimoji="1" lang="en-US" altLang="ja-JP" sz="3200" b="1" dirty="0"/>
              </a:p>
              <a:p>
                <a:pPr marL="0" indent="0">
                  <a:buNone/>
                </a:pPr>
                <a:r>
                  <a:rPr lang="en-US" altLang="ja-JP" dirty="0"/>
                  <a:t>Constraints 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b="1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 ⟸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F4FBD66-F51B-47B9-A874-F66201FC8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81490" y="1819509"/>
                <a:ext cx="3886200" cy="3753054"/>
              </a:xfrm>
              <a:blipFill>
                <a:blip r:embed="rId3"/>
                <a:stretch>
                  <a:fillRect l="-3416" t="-289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9FEF-F0AF-4163-83F9-B273534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B960E-F1A5-4091-BF6B-FE34A73C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70D8C55-8D14-4588-AB2B-2AD2F07F1475}"/>
              </a:ext>
            </a:extLst>
          </p:cNvPr>
          <p:cNvSpPr/>
          <p:nvPr/>
        </p:nvSpPr>
        <p:spPr>
          <a:xfrm rot="10800000">
            <a:off x="4196462" y="3313980"/>
            <a:ext cx="751078" cy="764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/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solidFill>
                      <a:srgbClr val="FF0000"/>
                    </a:solidFill>
                  </a:rPr>
                  <a:t>Yes.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3ECCDC35-9312-4113-8519-7B1CE1B3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34" y="5386129"/>
                <a:ext cx="6451134" cy="1325563"/>
              </a:xfrm>
              <a:prstGeom prst="wedgeRectCallout">
                <a:avLst>
                  <a:gd name="adj1" fmla="val -577"/>
                  <a:gd name="adj2" fmla="val -160609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3AB408-C904-4266-989C-7488A516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ローチャート: 処理 44">
            <a:extLst>
              <a:ext uri="{FF2B5EF4-FFF2-40B4-BE49-F238E27FC236}">
                <a16:creationId xmlns:a16="http://schemas.microsoft.com/office/drawing/2014/main" id="{8B404E04-396F-408F-BF42-998E1A97D597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吹き出し: 四角形 39">
            <a:extLst>
              <a:ext uri="{FF2B5EF4-FFF2-40B4-BE49-F238E27FC236}">
                <a16:creationId xmlns:a16="http://schemas.microsoft.com/office/drawing/2014/main" id="{41619B4B-EB72-49B5-9290-89DFC175D2C3}"/>
              </a:ext>
            </a:extLst>
          </p:cNvPr>
          <p:cNvSpPr/>
          <p:nvPr/>
        </p:nvSpPr>
        <p:spPr>
          <a:xfrm>
            <a:off x="-6351" y="1521233"/>
            <a:ext cx="914400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060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9190060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044" y="3063559"/>
                <a:ext cx="3806487" cy="271176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+1;</m:t>
                      </m:r>
                    </m:oMath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1CE7634-37DF-4108-ACF0-82D4ECF4A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044" y="3063559"/>
                <a:ext cx="3806487" cy="27117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CF8AD-DB5F-4FB1-8D67-E003FA16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B4EC34-27BC-45F7-8DBE-5CB61AEE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/>
              <p:nvPr/>
            </p:nvSpPr>
            <p:spPr>
              <a:xfrm>
                <a:off x="4098004" y="2743514"/>
                <a:ext cx="4183340" cy="1272056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</a:rPr>
                  <a:t>If the initial state satisfies</a:t>
                </a:r>
                <a:br>
                  <a:rPr lang="en-US" altLang="ja-JP" sz="2400" b="1" dirty="0">
                    <a:solidFill>
                      <a:schemeClr val="tx1"/>
                    </a:solidFill>
                  </a:rPr>
                </a:br>
                <a:r>
                  <a:rPr lang="en-US" altLang="ja-JP" sz="2400" b="1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pre-condition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altLang="ja-JP" sz="2400" b="1" dirty="0">
                    <a:solidFill>
                      <a:schemeClr val="tx1"/>
                    </a:solidFill>
                  </a:rPr>
                </a:br>
                <a:r>
                  <a:rPr lang="en-US" altLang="ja-JP" sz="2400" b="1" dirty="0">
                    <a:solidFill>
                      <a:schemeClr val="tx1"/>
                    </a:solidFill>
                  </a:rPr>
                  <a:t>and </a:t>
                </a:r>
                <a:r>
                  <a:rPr lang="en-US" altLang="ja-JP" sz="2400" b="1" i="1" dirty="0">
                    <a:solidFill>
                      <a:srgbClr val="FF0000"/>
                    </a:solidFill>
                  </a:rPr>
                  <a:t>the loop terminates</a:t>
                </a:r>
                <a:endParaRPr lang="ja-JP" alt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吹き出し: 四角形 4">
                <a:extLst>
                  <a:ext uri="{FF2B5EF4-FFF2-40B4-BE49-F238E27FC236}">
                    <a16:creationId xmlns:a16="http://schemas.microsoft.com/office/drawing/2014/main" id="{EFA9EE8D-3B87-4B91-996C-71D1083C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004" y="2743514"/>
                <a:ext cx="4183340" cy="1272056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94610" h="1018309">
                    <a:moveTo>
                      <a:pt x="180110" y="0"/>
                    </a:moveTo>
                    <a:lnTo>
                      <a:pt x="465860" y="0"/>
                    </a:lnTo>
                    <a:lnTo>
                      <a:pt x="465860" y="0"/>
                    </a:lnTo>
                    <a:lnTo>
                      <a:pt x="894485" y="0"/>
                    </a:lnTo>
                    <a:lnTo>
                      <a:pt x="1894610" y="0"/>
                    </a:lnTo>
                    <a:lnTo>
                      <a:pt x="1894610" y="169718"/>
                    </a:lnTo>
                    <a:lnTo>
                      <a:pt x="1894610" y="169718"/>
                    </a:lnTo>
                    <a:lnTo>
                      <a:pt x="1894610" y="424295"/>
                    </a:lnTo>
                    <a:lnTo>
                      <a:pt x="1894610" y="1018309"/>
                    </a:lnTo>
                    <a:lnTo>
                      <a:pt x="894485" y="1018309"/>
                    </a:lnTo>
                    <a:lnTo>
                      <a:pt x="465860" y="1018309"/>
                    </a:lnTo>
                    <a:lnTo>
                      <a:pt x="465860" y="1018309"/>
                    </a:lnTo>
                    <a:lnTo>
                      <a:pt x="180110" y="1018309"/>
                    </a:lnTo>
                    <a:lnTo>
                      <a:pt x="180110" y="621722"/>
                    </a:lnTo>
                    <a:lnTo>
                      <a:pt x="0" y="525714"/>
                    </a:lnTo>
                    <a:lnTo>
                      <a:pt x="180110" y="419100"/>
                    </a:lnTo>
                    <a:lnTo>
                      <a:pt x="18011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b="-604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吹き出し: 四角形 4">
                <a:extLst>
                  <a:ext uri="{FF2B5EF4-FFF2-40B4-BE49-F238E27FC236}">
                    <a16:creationId xmlns:a16="http://schemas.microsoft.com/office/drawing/2014/main" id="{302CE521-30A2-42E1-A02F-A8D0D07A59FA}"/>
                  </a:ext>
                </a:extLst>
              </p:cNvPr>
              <p:cNvSpPr/>
              <p:nvPr/>
            </p:nvSpPr>
            <p:spPr>
              <a:xfrm>
                <a:off x="4098004" y="4967580"/>
                <a:ext cx="4475215" cy="904678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419100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340362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47756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1569 w 1899834"/>
                  <a:gd name="connsiteY13" fmla="*/ 37827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185334 w 1903599"/>
                  <a:gd name="connsiteY13" fmla="*/ 378273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93182 w 1903599"/>
                  <a:gd name="connsiteY15" fmla="*/ 541158 h 1018309"/>
                  <a:gd name="connsiteX16" fmla="*/ 189099 w 1903599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34330 w 1936263"/>
                  <a:gd name="connsiteY13" fmla="*/ 690708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22081 w 1936263"/>
                  <a:gd name="connsiteY13" fmla="*/ 761006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9514 w 1919931"/>
                  <a:gd name="connsiteY15" fmla="*/ 541158 h 1018309"/>
                  <a:gd name="connsiteX16" fmla="*/ 205431 w 1919931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1348 w 1919931"/>
                  <a:gd name="connsiteY15" fmla="*/ 431805 h 1018309"/>
                  <a:gd name="connsiteX16" fmla="*/ 205431 w 191993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0518 w 1879101"/>
                  <a:gd name="connsiteY15" fmla="*/ 431805 h 1018309"/>
                  <a:gd name="connsiteX16" fmla="*/ 164601 w 187910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8684 w 1879101"/>
                  <a:gd name="connsiteY15" fmla="*/ 423995 h 1018309"/>
                  <a:gd name="connsiteX16" fmla="*/ 164601 w 1879101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9101" h="1018309">
                    <a:moveTo>
                      <a:pt x="164601" y="0"/>
                    </a:moveTo>
                    <a:lnTo>
                      <a:pt x="450351" y="0"/>
                    </a:lnTo>
                    <a:lnTo>
                      <a:pt x="450351" y="0"/>
                    </a:lnTo>
                    <a:lnTo>
                      <a:pt x="878976" y="0"/>
                    </a:lnTo>
                    <a:lnTo>
                      <a:pt x="1879101" y="0"/>
                    </a:lnTo>
                    <a:lnTo>
                      <a:pt x="1879101" y="169718"/>
                    </a:lnTo>
                    <a:lnTo>
                      <a:pt x="1879101" y="169718"/>
                    </a:lnTo>
                    <a:lnTo>
                      <a:pt x="1879101" y="424295"/>
                    </a:lnTo>
                    <a:lnTo>
                      <a:pt x="1879101" y="1018309"/>
                    </a:lnTo>
                    <a:lnTo>
                      <a:pt x="878976" y="1018309"/>
                    </a:lnTo>
                    <a:lnTo>
                      <a:pt x="450351" y="1018309"/>
                    </a:lnTo>
                    <a:lnTo>
                      <a:pt x="450351" y="1018309"/>
                    </a:lnTo>
                    <a:lnTo>
                      <a:pt x="164601" y="1018309"/>
                    </a:lnTo>
                    <a:lnTo>
                      <a:pt x="164919" y="761006"/>
                    </a:lnTo>
                    <a:lnTo>
                      <a:pt x="0" y="609158"/>
                    </a:lnTo>
                    <a:lnTo>
                      <a:pt x="168684" y="423995"/>
                    </a:lnTo>
                    <a:lnTo>
                      <a:pt x="164601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000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ja-JP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post-condition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b="1" dirty="0">
                    <a:solidFill>
                      <a:schemeClr val="tx1"/>
                    </a:solidFill>
                  </a:rPr>
                  <a:t> is satisfied by the resulting state</a:t>
                </a:r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吹き出し: 四角形 4">
                <a:extLst>
                  <a:ext uri="{FF2B5EF4-FFF2-40B4-BE49-F238E27FC236}">
                    <a16:creationId xmlns:a16="http://schemas.microsoft.com/office/drawing/2014/main" id="{302CE521-30A2-42E1-A02F-A8D0D07A5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004" y="4967580"/>
                <a:ext cx="4475215" cy="904678"/>
              </a:xfrm>
              <a:custGeom>
                <a:avLst/>
                <a:gdLst>
                  <a:gd name="connsiteX0" fmla="*/ 0 w 1714500"/>
                  <a:gd name="connsiteY0" fmla="*/ 0 h 1018309"/>
                  <a:gd name="connsiteX1" fmla="*/ 285750 w 1714500"/>
                  <a:gd name="connsiteY1" fmla="*/ 0 h 1018309"/>
                  <a:gd name="connsiteX2" fmla="*/ 285750 w 1714500"/>
                  <a:gd name="connsiteY2" fmla="*/ 0 h 1018309"/>
                  <a:gd name="connsiteX3" fmla="*/ 714375 w 1714500"/>
                  <a:gd name="connsiteY3" fmla="*/ 0 h 1018309"/>
                  <a:gd name="connsiteX4" fmla="*/ 1714500 w 1714500"/>
                  <a:gd name="connsiteY4" fmla="*/ 0 h 1018309"/>
                  <a:gd name="connsiteX5" fmla="*/ 1714500 w 1714500"/>
                  <a:gd name="connsiteY5" fmla="*/ 169718 h 1018309"/>
                  <a:gd name="connsiteX6" fmla="*/ 1714500 w 1714500"/>
                  <a:gd name="connsiteY6" fmla="*/ 169718 h 1018309"/>
                  <a:gd name="connsiteX7" fmla="*/ 1714500 w 1714500"/>
                  <a:gd name="connsiteY7" fmla="*/ 424295 h 1018309"/>
                  <a:gd name="connsiteX8" fmla="*/ 1714500 w 1714500"/>
                  <a:gd name="connsiteY8" fmla="*/ 1018309 h 1018309"/>
                  <a:gd name="connsiteX9" fmla="*/ 714375 w 1714500"/>
                  <a:gd name="connsiteY9" fmla="*/ 1018309 h 1018309"/>
                  <a:gd name="connsiteX10" fmla="*/ 285750 w 1714500"/>
                  <a:gd name="connsiteY10" fmla="*/ 1018309 h 1018309"/>
                  <a:gd name="connsiteX11" fmla="*/ 285750 w 1714500"/>
                  <a:gd name="connsiteY11" fmla="*/ 1018309 h 1018309"/>
                  <a:gd name="connsiteX12" fmla="*/ 0 w 1714500"/>
                  <a:gd name="connsiteY12" fmla="*/ 1018309 h 1018309"/>
                  <a:gd name="connsiteX13" fmla="*/ 0 w 1714500"/>
                  <a:gd name="connsiteY13" fmla="*/ 424295 h 1018309"/>
                  <a:gd name="connsiteX14" fmla="*/ -300038 w 1714500"/>
                  <a:gd name="connsiteY14" fmla="*/ 314321 h 1018309"/>
                  <a:gd name="connsiteX15" fmla="*/ 0 w 1714500"/>
                  <a:gd name="connsiteY15" fmla="*/ 169718 h 1018309"/>
                  <a:gd name="connsiteX16" fmla="*/ 0 w 1714500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169718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7360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300038 w 2014538"/>
                  <a:gd name="connsiteY0" fmla="*/ 0 h 1018309"/>
                  <a:gd name="connsiteX1" fmla="*/ 585788 w 2014538"/>
                  <a:gd name="connsiteY1" fmla="*/ 0 h 1018309"/>
                  <a:gd name="connsiteX2" fmla="*/ 585788 w 2014538"/>
                  <a:gd name="connsiteY2" fmla="*/ 0 h 1018309"/>
                  <a:gd name="connsiteX3" fmla="*/ 1014413 w 2014538"/>
                  <a:gd name="connsiteY3" fmla="*/ 0 h 1018309"/>
                  <a:gd name="connsiteX4" fmla="*/ 2014538 w 2014538"/>
                  <a:gd name="connsiteY4" fmla="*/ 0 h 1018309"/>
                  <a:gd name="connsiteX5" fmla="*/ 2014538 w 2014538"/>
                  <a:gd name="connsiteY5" fmla="*/ 169718 h 1018309"/>
                  <a:gd name="connsiteX6" fmla="*/ 2014538 w 2014538"/>
                  <a:gd name="connsiteY6" fmla="*/ 169718 h 1018309"/>
                  <a:gd name="connsiteX7" fmla="*/ 2014538 w 2014538"/>
                  <a:gd name="connsiteY7" fmla="*/ 424295 h 1018309"/>
                  <a:gd name="connsiteX8" fmla="*/ 2014538 w 2014538"/>
                  <a:gd name="connsiteY8" fmla="*/ 1018309 h 1018309"/>
                  <a:gd name="connsiteX9" fmla="*/ 1014413 w 2014538"/>
                  <a:gd name="connsiteY9" fmla="*/ 1018309 h 1018309"/>
                  <a:gd name="connsiteX10" fmla="*/ 585788 w 2014538"/>
                  <a:gd name="connsiteY10" fmla="*/ 1018309 h 1018309"/>
                  <a:gd name="connsiteX11" fmla="*/ 585788 w 2014538"/>
                  <a:gd name="connsiteY11" fmla="*/ 1018309 h 1018309"/>
                  <a:gd name="connsiteX12" fmla="*/ 300038 w 2014538"/>
                  <a:gd name="connsiteY12" fmla="*/ 1018309 h 1018309"/>
                  <a:gd name="connsiteX13" fmla="*/ 300038 w 2014538"/>
                  <a:gd name="connsiteY13" fmla="*/ 621722 h 1018309"/>
                  <a:gd name="connsiteX14" fmla="*/ 0 w 2014538"/>
                  <a:gd name="connsiteY14" fmla="*/ 314321 h 1018309"/>
                  <a:gd name="connsiteX15" fmla="*/ 300038 w 2014538"/>
                  <a:gd name="connsiteY15" fmla="*/ 419100 h 1018309"/>
                  <a:gd name="connsiteX16" fmla="*/ 300038 w 2014538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39012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89647 w 2004147"/>
                  <a:gd name="connsiteY0" fmla="*/ 0 h 1018309"/>
                  <a:gd name="connsiteX1" fmla="*/ 575397 w 2004147"/>
                  <a:gd name="connsiteY1" fmla="*/ 0 h 1018309"/>
                  <a:gd name="connsiteX2" fmla="*/ 575397 w 2004147"/>
                  <a:gd name="connsiteY2" fmla="*/ 0 h 1018309"/>
                  <a:gd name="connsiteX3" fmla="*/ 1004022 w 2004147"/>
                  <a:gd name="connsiteY3" fmla="*/ 0 h 1018309"/>
                  <a:gd name="connsiteX4" fmla="*/ 2004147 w 2004147"/>
                  <a:gd name="connsiteY4" fmla="*/ 0 h 1018309"/>
                  <a:gd name="connsiteX5" fmla="*/ 2004147 w 2004147"/>
                  <a:gd name="connsiteY5" fmla="*/ 169718 h 1018309"/>
                  <a:gd name="connsiteX6" fmla="*/ 2004147 w 2004147"/>
                  <a:gd name="connsiteY6" fmla="*/ 169718 h 1018309"/>
                  <a:gd name="connsiteX7" fmla="*/ 2004147 w 2004147"/>
                  <a:gd name="connsiteY7" fmla="*/ 424295 h 1018309"/>
                  <a:gd name="connsiteX8" fmla="*/ 2004147 w 2004147"/>
                  <a:gd name="connsiteY8" fmla="*/ 1018309 h 1018309"/>
                  <a:gd name="connsiteX9" fmla="*/ 1004022 w 2004147"/>
                  <a:gd name="connsiteY9" fmla="*/ 1018309 h 1018309"/>
                  <a:gd name="connsiteX10" fmla="*/ 575397 w 2004147"/>
                  <a:gd name="connsiteY10" fmla="*/ 1018309 h 1018309"/>
                  <a:gd name="connsiteX11" fmla="*/ 575397 w 2004147"/>
                  <a:gd name="connsiteY11" fmla="*/ 1018309 h 1018309"/>
                  <a:gd name="connsiteX12" fmla="*/ 289647 w 2004147"/>
                  <a:gd name="connsiteY12" fmla="*/ 1018309 h 1018309"/>
                  <a:gd name="connsiteX13" fmla="*/ 289647 w 2004147"/>
                  <a:gd name="connsiteY13" fmla="*/ 621722 h 1018309"/>
                  <a:gd name="connsiteX14" fmla="*/ 0 w 2004147"/>
                  <a:gd name="connsiteY14" fmla="*/ 480576 h 1018309"/>
                  <a:gd name="connsiteX15" fmla="*/ 289647 w 2004147"/>
                  <a:gd name="connsiteY15" fmla="*/ 419100 h 1018309"/>
                  <a:gd name="connsiteX16" fmla="*/ 289647 w 2004147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480576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279256 w 1993756"/>
                  <a:gd name="connsiteY0" fmla="*/ 0 h 1018309"/>
                  <a:gd name="connsiteX1" fmla="*/ 565006 w 1993756"/>
                  <a:gd name="connsiteY1" fmla="*/ 0 h 1018309"/>
                  <a:gd name="connsiteX2" fmla="*/ 565006 w 1993756"/>
                  <a:gd name="connsiteY2" fmla="*/ 0 h 1018309"/>
                  <a:gd name="connsiteX3" fmla="*/ 993631 w 1993756"/>
                  <a:gd name="connsiteY3" fmla="*/ 0 h 1018309"/>
                  <a:gd name="connsiteX4" fmla="*/ 1993756 w 1993756"/>
                  <a:gd name="connsiteY4" fmla="*/ 0 h 1018309"/>
                  <a:gd name="connsiteX5" fmla="*/ 1993756 w 1993756"/>
                  <a:gd name="connsiteY5" fmla="*/ 169718 h 1018309"/>
                  <a:gd name="connsiteX6" fmla="*/ 1993756 w 1993756"/>
                  <a:gd name="connsiteY6" fmla="*/ 169718 h 1018309"/>
                  <a:gd name="connsiteX7" fmla="*/ 1993756 w 1993756"/>
                  <a:gd name="connsiteY7" fmla="*/ 424295 h 1018309"/>
                  <a:gd name="connsiteX8" fmla="*/ 1993756 w 1993756"/>
                  <a:gd name="connsiteY8" fmla="*/ 1018309 h 1018309"/>
                  <a:gd name="connsiteX9" fmla="*/ 993631 w 1993756"/>
                  <a:gd name="connsiteY9" fmla="*/ 1018309 h 1018309"/>
                  <a:gd name="connsiteX10" fmla="*/ 565006 w 1993756"/>
                  <a:gd name="connsiteY10" fmla="*/ 1018309 h 1018309"/>
                  <a:gd name="connsiteX11" fmla="*/ 565006 w 1993756"/>
                  <a:gd name="connsiteY11" fmla="*/ 1018309 h 1018309"/>
                  <a:gd name="connsiteX12" fmla="*/ 279256 w 1993756"/>
                  <a:gd name="connsiteY12" fmla="*/ 1018309 h 1018309"/>
                  <a:gd name="connsiteX13" fmla="*/ 279256 w 1993756"/>
                  <a:gd name="connsiteY13" fmla="*/ 621722 h 1018309"/>
                  <a:gd name="connsiteX14" fmla="*/ 0 w 1993756"/>
                  <a:gd name="connsiteY14" fmla="*/ 522139 h 1018309"/>
                  <a:gd name="connsiteX15" fmla="*/ 279256 w 1993756"/>
                  <a:gd name="connsiteY15" fmla="*/ 419100 h 1018309"/>
                  <a:gd name="connsiteX16" fmla="*/ 279256 w 1993756"/>
                  <a:gd name="connsiteY16" fmla="*/ 0 h 1018309"/>
                  <a:gd name="connsiteX0" fmla="*/ 190501 w 1905001"/>
                  <a:gd name="connsiteY0" fmla="*/ 0 h 1018309"/>
                  <a:gd name="connsiteX1" fmla="*/ 476251 w 1905001"/>
                  <a:gd name="connsiteY1" fmla="*/ 0 h 1018309"/>
                  <a:gd name="connsiteX2" fmla="*/ 476251 w 1905001"/>
                  <a:gd name="connsiteY2" fmla="*/ 0 h 1018309"/>
                  <a:gd name="connsiteX3" fmla="*/ 904876 w 1905001"/>
                  <a:gd name="connsiteY3" fmla="*/ 0 h 1018309"/>
                  <a:gd name="connsiteX4" fmla="*/ 1905001 w 1905001"/>
                  <a:gd name="connsiteY4" fmla="*/ 0 h 1018309"/>
                  <a:gd name="connsiteX5" fmla="*/ 1905001 w 1905001"/>
                  <a:gd name="connsiteY5" fmla="*/ 169718 h 1018309"/>
                  <a:gd name="connsiteX6" fmla="*/ 1905001 w 1905001"/>
                  <a:gd name="connsiteY6" fmla="*/ 169718 h 1018309"/>
                  <a:gd name="connsiteX7" fmla="*/ 1905001 w 1905001"/>
                  <a:gd name="connsiteY7" fmla="*/ 424295 h 1018309"/>
                  <a:gd name="connsiteX8" fmla="*/ 1905001 w 1905001"/>
                  <a:gd name="connsiteY8" fmla="*/ 1018309 h 1018309"/>
                  <a:gd name="connsiteX9" fmla="*/ 904876 w 1905001"/>
                  <a:gd name="connsiteY9" fmla="*/ 1018309 h 1018309"/>
                  <a:gd name="connsiteX10" fmla="*/ 476251 w 1905001"/>
                  <a:gd name="connsiteY10" fmla="*/ 1018309 h 1018309"/>
                  <a:gd name="connsiteX11" fmla="*/ 476251 w 1905001"/>
                  <a:gd name="connsiteY11" fmla="*/ 1018309 h 1018309"/>
                  <a:gd name="connsiteX12" fmla="*/ 190501 w 1905001"/>
                  <a:gd name="connsiteY12" fmla="*/ 1018309 h 1018309"/>
                  <a:gd name="connsiteX13" fmla="*/ 190501 w 1905001"/>
                  <a:gd name="connsiteY13" fmla="*/ 621722 h 1018309"/>
                  <a:gd name="connsiteX14" fmla="*/ 0 w 1905001"/>
                  <a:gd name="connsiteY14" fmla="*/ 563265 h 1018309"/>
                  <a:gd name="connsiteX15" fmla="*/ 190501 w 1905001"/>
                  <a:gd name="connsiteY15" fmla="*/ 419100 h 1018309"/>
                  <a:gd name="connsiteX16" fmla="*/ 190501 w 1905001"/>
                  <a:gd name="connsiteY16" fmla="*/ 0 h 1018309"/>
                  <a:gd name="connsiteX0" fmla="*/ 180110 w 1894610"/>
                  <a:gd name="connsiteY0" fmla="*/ 0 h 1018309"/>
                  <a:gd name="connsiteX1" fmla="*/ 465860 w 1894610"/>
                  <a:gd name="connsiteY1" fmla="*/ 0 h 1018309"/>
                  <a:gd name="connsiteX2" fmla="*/ 465860 w 1894610"/>
                  <a:gd name="connsiteY2" fmla="*/ 0 h 1018309"/>
                  <a:gd name="connsiteX3" fmla="*/ 894485 w 1894610"/>
                  <a:gd name="connsiteY3" fmla="*/ 0 h 1018309"/>
                  <a:gd name="connsiteX4" fmla="*/ 1894610 w 1894610"/>
                  <a:gd name="connsiteY4" fmla="*/ 0 h 1018309"/>
                  <a:gd name="connsiteX5" fmla="*/ 1894610 w 1894610"/>
                  <a:gd name="connsiteY5" fmla="*/ 169718 h 1018309"/>
                  <a:gd name="connsiteX6" fmla="*/ 1894610 w 1894610"/>
                  <a:gd name="connsiteY6" fmla="*/ 169718 h 1018309"/>
                  <a:gd name="connsiteX7" fmla="*/ 1894610 w 1894610"/>
                  <a:gd name="connsiteY7" fmla="*/ 424295 h 1018309"/>
                  <a:gd name="connsiteX8" fmla="*/ 1894610 w 1894610"/>
                  <a:gd name="connsiteY8" fmla="*/ 1018309 h 1018309"/>
                  <a:gd name="connsiteX9" fmla="*/ 894485 w 1894610"/>
                  <a:gd name="connsiteY9" fmla="*/ 1018309 h 1018309"/>
                  <a:gd name="connsiteX10" fmla="*/ 465860 w 1894610"/>
                  <a:gd name="connsiteY10" fmla="*/ 1018309 h 1018309"/>
                  <a:gd name="connsiteX11" fmla="*/ 465860 w 1894610"/>
                  <a:gd name="connsiteY11" fmla="*/ 1018309 h 1018309"/>
                  <a:gd name="connsiteX12" fmla="*/ 180110 w 1894610"/>
                  <a:gd name="connsiteY12" fmla="*/ 1018309 h 1018309"/>
                  <a:gd name="connsiteX13" fmla="*/ 180110 w 1894610"/>
                  <a:gd name="connsiteY13" fmla="*/ 621722 h 1018309"/>
                  <a:gd name="connsiteX14" fmla="*/ 0 w 1894610"/>
                  <a:gd name="connsiteY14" fmla="*/ 525714 h 1018309"/>
                  <a:gd name="connsiteX15" fmla="*/ 180110 w 1894610"/>
                  <a:gd name="connsiteY15" fmla="*/ 419100 h 1018309"/>
                  <a:gd name="connsiteX16" fmla="*/ 180110 w 1894610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419100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340362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621722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22225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562669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5334 w 1899834"/>
                  <a:gd name="connsiteY13" fmla="*/ 47756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5334 w 1899834"/>
                  <a:gd name="connsiteY0" fmla="*/ 0 h 1018309"/>
                  <a:gd name="connsiteX1" fmla="*/ 471084 w 1899834"/>
                  <a:gd name="connsiteY1" fmla="*/ 0 h 1018309"/>
                  <a:gd name="connsiteX2" fmla="*/ 471084 w 1899834"/>
                  <a:gd name="connsiteY2" fmla="*/ 0 h 1018309"/>
                  <a:gd name="connsiteX3" fmla="*/ 899709 w 1899834"/>
                  <a:gd name="connsiteY3" fmla="*/ 0 h 1018309"/>
                  <a:gd name="connsiteX4" fmla="*/ 1899834 w 1899834"/>
                  <a:gd name="connsiteY4" fmla="*/ 0 h 1018309"/>
                  <a:gd name="connsiteX5" fmla="*/ 1899834 w 1899834"/>
                  <a:gd name="connsiteY5" fmla="*/ 169718 h 1018309"/>
                  <a:gd name="connsiteX6" fmla="*/ 1899834 w 1899834"/>
                  <a:gd name="connsiteY6" fmla="*/ 169718 h 1018309"/>
                  <a:gd name="connsiteX7" fmla="*/ 1899834 w 1899834"/>
                  <a:gd name="connsiteY7" fmla="*/ 424295 h 1018309"/>
                  <a:gd name="connsiteX8" fmla="*/ 1899834 w 1899834"/>
                  <a:gd name="connsiteY8" fmla="*/ 1018309 h 1018309"/>
                  <a:gd name="connsiteX9" fmla="*/ 899709 w 1899834"/>
                  <a:gd name="connsiteY9" fmla="*/ 1018309 h 1018309"/>
                  <a:gd name="connsiteX10" fmla="*/ 471084 w 1899834"/>
                  <a:gd name="connsiteY10" fmla="*/ 1018309 h 1018309"/>
                  <a:gd name="connsiteX11" fmla="*/ 471084 w 1899834"/>
                  <a:gd name="connsiteY11" fmla="*/ 1018309 h 1018309"/>
                  <a:gd name="connsiteX12" fmla="*/ 185334 w 1899834"/>
                  <a:gd name="connsiteY12" fmla="*/ 1018309 h 1018309"/>
                  <a:gd name="connsiteX13" fmla="*/ 181569 w 1899834"/>
                  <a:gd name="connsiteY13" fmla="*/ 378273 h 1018309"/>
                  <a:gd name="connsiteX14" fmla="*/ 0 w 1899834"/>
                  <a:gd name="connsiteY14" fmla="*/ 358397 h 1018309"/>
                  <a:gd name="connsiteX15" fmla="*/ 185334 w 1899834"/>
                  <a:gd name="connsiteY15" fmla="*/ 158425 h 1018309"/>
                  <a:gd name="connsiteX16" fmla="*/ 185334 w 1899834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185334 w 1903599"/>
                  <a:gd name="connsiteY13" fmla="*/ 378273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89099 w 1903599"/>
                  <a:gd name="connsiteY15" fmla="*/ 158425 h 1018309"/>
                  <a:gd name="connsiteX16" fmla="*/ 189099 w 1903599"/>
                  <a:gd name="connsiteY16" fmla="*/ 0 h 1018309"/>
                  <a:gd name="connsiteX0" fmla="*/ 189099 w 1903599"/>
                  <a:gd name="connsiteY0" fmla="*/ 0 h 1018309"/>
                  <a:gd name="connsiteX1" fmla="*/ 474849 w 1903599"/>
                  <a:gd name="connsiteY1" fmla="*/ 0 h 1018309"/>
                  <a:gd name="connsiteX2" fmla="*/ 474849 w 1903599"/>
                  <a:gd name="connsiteY2" fmla="*/ 0 h 1018309"/>
                  <a:gd name="connsiteX3" fmla="*/ 903474 w 1903599"/>
                  <a:gd name="connsiteY3" fmla="*/ 0 h 1018309"/>
                  <a:gd name="connsiteX4" fmla="*/ 1903599 w 1903599"/>
                  <a:gd name="connsiteY4" fmla="*/ 0 h 1018309"/>
                  <a:gd name="connsiteX5" fmla="*/ 1903599 w 1903599"/>
                  <a:gd name="connsiteY5" fmla="*/ 169718 h 1018309"/>
                  <a:gd name="connsiteX6" fmla="*/ 1903599 w 1903599"/>
                  <a:gd name="connsiteY6" fmla="*/ 169718 h 1018309"/>
                  <a:gd name="connsiteX7" fmla="*/ 1903599 w 1903599"/>
                  <a:gd name="connsiteY7" fmla="*/ 424295 h 1018309"/>
                  <a:gd name="connsiteX8" fmla="*/ 1903599 w 1903599"/>
                  <a:gd name="connsiteY8" fmla="*/ 1018309 h 1018309"/>
                  <a:gd name="connsiteX9" fmla="*/ 903474 w 1903599"/>
                  <a:gd name="connsiteY9" fmla="*/ 1018309 h 1018309"/>
                  <a:gd name="connsiteX10" fmla="*/ 474849 w 1903599"/>
                  <a:gd name="connsiteY10" fmla="*/ 1018309 h 1018309"/>
                  <a:gd name="connsiteX11" fmla="*/ 474849 w 1903599"/>
                  <a:gd name="connsiteY11" fmla="*/ 1018309 h 1018309"/>
                  <a:gd name="connsiteX12" fmla="*/ 189099 w 1903599"/>
                  <a:gd name="connsiteY12" fmla="*/ 1018309 h 1018309"/>
                  <a:gd name="connsiteX13" fmla="*/ 201666 w 1903599"/>
                  <a:gd name="connsiteY13" fmla="*/ 690708 h 1018309"/>
                  <a:gd name="connsiteX14" fmla="*/ 0 w 1903599"/>
                  <a:gd name="connsiteY14" fmla="*/ 273291 h 1018309"/>
                  <a:gd name="connsiteX15" fmla="*/ 193182 w 1903599"/>
                  <a:gd name="connsiteY15" fmla="*/ 541158 h 1018309"/>
                  <a:gd name="connsiteX16" fmla="*/ 189099 w 1903599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34330 w 1936263"/>
                  <a:gd name="connsiteY13" fmla="*/ 690708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21763 w 1936263"/>
                  <a:gd name="connsiteY0" fmla="*/ 0 h 1018309"/>
                  <a:gd name="connsiteX1" fmla="*/ 507513 w 1936263"/>
                  <a:gd name="connsiteY1" fmla="*/ 0 h 1018309"/>
                  <a:gd name="connsiteX2" fmla="*/ 507513 w 1936263"/>
                  <a:gd name="connsiteY2" fmla="*/ 0 h 1018309"/>
                  <a:gd name="connsiteX3" fmla="*/ 936138 w 1936263"/>
                  <a:gd name="connsiteY3" fmla="*/ 0 h 1018309"/>
                  <a:gd name="connsiteX4" fmla="*/ 1936263 w 1936263"/>
                  <a:gd name="connsiteY4" fmla="*/ 0 h 1018309"/>
                  <a:gd name="connsiteX5" fmla="*/ 1936263 w 1936263"/>
                  <a:gd name="connsiteY5" fmla="*/ 169718 h 1018309"/>
                  <a:gd name="connsiteX6" fmla="*/ 1936263 w 1936263"/>
                  <a:gd name="connsiteY6" fmla="*/ 169718 h 1018309"/>
                  <a:gd name="connsiteX7" fmla="*/ 1936263 w 1936263"/>
                  <a:gd name="connsiteY7" fmla="*/ 424295 h 1018309"/>
                  <a:gd name="connsiteX8" fmla="*/ 1936263 w 1936263"/>
                  <a:gd name="connsiteY8" fmla="*/ 1018309 h 1018309"/>
                  <a:gd name="connsiteX9" fmla="*/ 936138 w 1936263"/>
                  <a:gd name="connsiteY9" fmla="*/ 1018309 h 1018309"/>
                  <a:gd name="connsiteX10" fmla="*/ 507513 w 1936263"/>
                  <a:gd name="connsiteY10" fmla="*/ 1018309 h 1018309"/>
                  <a:gd name="connsiteX11" fmla="*/ 507513 w 1936263"/>
                  <a:gd name="connsiteY11" fmla="*/ 1018309 h 1018309"/>
                  <a:gd name="connsiteX12" fmla="*/ 221763 w 1936263"/>
                  <a:gd name="connsiteY12" fmla="*/ 1018309 h 1018309"/>
                  <a:gd name="connsiteX13" fmla="*/ 222081 w 1936263"/>
                  <a:gd name="connsiteY13" fmla="*/ 761006 h 1018309"/>
                  <a:gd name="connsiteX14" fmla="*/ 0 w 1936263"/>
                  <a:gd name="connsiteY14" fmla="*/ 820051 h 1018309"/>
                  <a:gd name="connsiteX15" fmla="*/ 225846 w 1936263"/>
                  <a:gd name="connsiteY15" fmla="*/ 541158 h 1018309"/>
                  <a:gd name="connsiteX16" fmla="*/ 221763 w 1936263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9514 w 1919931"/>
                  <a:gd name="connsiteY15" fmla="*/ 541158 h 1018309"/>
                  <a:gd name="connsiteX16" fmla="*/ 205431 w 1919931"/>
                  <a:gd name="connsiteY16" fmla="*/ 0 h 1018309"/>
                  <a:gd name="connsiteX0" fmla="*/ 205431 w 1919931"/>
                  <a:gd name="connsiteY0" fmla="*/ 0 h 1018309"/>
                  <a:gd name="connsiteX1" fmla="*/ 491181 w 1919931"/>
                  <a:gd name="connsiteY1" fmla="*/ 0 h 1018309"/>
                  <a:gd name="connsiteX2" fmla="*/ 491181 w 1919931"/>
                  <a:gd name="connsiteY2" fmla="*/ 0 h 1018309"/>
                  <a:gd name="connsiteX3" fmla="*/ 919806 w 1919931"/>
                  <a:gd name="connsiteY3" fmla="*/ 0 h 1018309"/>
                  <a:gd name="connsiteX4" fmla="*/ 1919931 w 1919931"/>
                  <a:gd name="connsiteY4" fmla="*/ 0 h 1018309"/>
                  <a:gd name="connsiteX5" fmla="*/ 1919931 w 1919931"/>
                  <a:gd name="connsiteY5" fmla="*/ 169718 h 1018309"/>
                  <a:gd name="connsiteX6" fmla="*/ 1919931 w 1919931"/>
                  <a:gd name="connsiteY6" fmla="*/ 169718 h 1018309"/>
                  <a:gd name="connsiteX7" fmla="*/ 1919931 w 1919931"/>
                  <a:gd name="connsiteY7" fmla="*/ 424295 h 1018309"/>
                  <a:gd name="connsiteX8" fmla="*/ 1919931 w 1919931"/>
                  <a:gd name="connsiteY8" fmla="*/ 1018309 h 1018309"/>
                  <a:gd name="connsiteX9" fmla="*/ 919806 w 1919931"/>
                  <a:gd name="connsiteY9" fmla="*/ 1018309 h 1018309"/>
                  <a:gd name="connsiteX10" fmla="*/ 491181 w 1919931"/>
                  <a:gd name="connsiteY10" fmla="*/ 1018309 h 1018309"/>
                  <a:gd name="connsiteX11" fmla="*/ 491181 w 1919931"/>
                  <a:gd name="connsiteY11" fmla="*/ 1018309 h 1018309"/>
                  <a:gd name="connsiteX12" fmla="*/ 205431 w 1919931"/>
                  <a:gd name="connsiteY12" fmla="*/ 1018309 h 1018309"/>
                  <a:gd name="connsiteX13" fmla="*/ 205749 w 1919931"/>
                  <a:gd name="connsiteY13" fmla="*/ 761006 h 1018309"/>
                  <a:gd name="connsiteX14" fmla="*/ 0 w 1919931"/>
                  <a:gd name="connsiteY14" fmla="*/ 640401 h 1018309"/>
                  <a:gd name="connsiteX15" fmla="*/ 201348 w 1919931"/>
                  <a:gd name="connsiteY15" fmla="*/ 431805 h 1018309"/>
                  <a:gd name="connsiteX16" fmla="*/ 205431 w 191993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0518 w 1879101"/>
                  <a:gd name="connsiteY15" fmla="*/ 431805 h 1018309"/>
                  <a:gd name="connsiteX16" fmla="*/ 164601 w 1879101"/>
                  <a:gd name="connsiteY16" fmla="*/ 0 h 1018309"/>
                  <a:gd name="connsiteX0" fmla="*/ 164601 w 1879101"/>
                  <a:gd name="connsiteY0" fmla="*/ 0 h 1018309"/>
                  <a:gd name="connsiteX1" fmla="*/ 450351 w 1879101"/>
                  <a:gd name="connsiteY1" fmla="*/ 0 h 1018309"/>
                  <a:gd name="connsiteX2" fmla="*/ 450351 w 1879101"/>
                  <a:gd name="connsiteY2" fmla="*/ 0 h 1018309"/>
                  <a:gd name="connsiteX3" fmla="*/ 878976 w 1879101"/>
                  <a:gd name="connsiteY3" fmla="*/ 0 h 1018309"/>
                  <a:gd name="connsiteX4" fmla="*/ 1879101 w 1879101"/>
                  <a:gd name="connsiteY4" fmla="*/ 0 h 1018309"/>
                  <a:gd name="connsiteX5" fmla="*/ 1879101 w 1879101"/>
                  <a:gd name="connsiteY5" fmla="*/ 169718 h 1018309"/>
                  <a:gd name="connsiteX6" fmla="*/ 1879101 w 1879101"/>
                  <a:gd name="connsiteY6" fmla="*/ 169718 h 1018309"/>
                  <a:gd name="connsiteX7" fmla="*/ 1879101 w 1879101"/>
                  <a:gd name="connsiteY7" fmla="*/ 424295 h 1018309"/>
                  <a:gd name="connsiteX8" fmla="*/ 1879101 w 1879101"/>
                  <a:gd name="connsiteY8" fmla="*/ 1018309 h 1018309"/>
                  <a:gd name="connsiteX9" fmla="*/ 878976 w 1879101"/>
                  <a:gd name="connsiteY9" fmla="*/ 1018309 h 1018309"/>
                  <a:gd name="connsiteX10" fmla="*/ 450351 w 1879101"/>
                  <a:gd name="connsiteY10" fmla="*/ 1018309 h 1018309"/>
                  <a:gd name="connsiteX11" fmla="*/ 450351 w 1879101"/>
                  <a:gd name="connsiteY11" fmla="*/ 1018309 h 1018309"/>
                  <a:gd name="connsiteX12" fmla="*/ 164601 w 1879101"/>
                  <a:gd name="connsiteY12" fmla="*/ 1018309 h 1018309"/>
                  <a:gd name="connsiteX13" fmla="*/ 164919 w 1879101"/>
                  <a:gd name="connsiteY13" fmla="*/ 761006 h 1018309"/>
                  <a:gd name="connsiteX14" fmla="*/ 0 w 1879101"/>
                  <a:gd name="connsiteY14" fmla="*/ 609158 h 1018309"/>
                  <a:gd name="connsiteX15" fmla="*/ 168684 w 1879101"/>
                  <a:gd name="connsiteY15" fmla="*/ 423995 h 1018309"/>
                  <a:gd name="connsiteX16" fmla="*/ 164601 w 1879101"/>
                  <a:gd name="connsiteY16" fmla="*/ 0 h 101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9101" h="1018309">
                    <a:moveTo>
                      <a:pt x="164601" y="0"/>
                    </a:moveTo>
                    <a:lnTo>
                      <a:pt x="450351" y="0"/>
                    </a:lnTo>
                    <a:lnTo>
                      <a:pt x="450351" y="0"/>
                    </a:lnTo>
                    <a:lnTo>
                      <a:pt x="878976" y="0"/>
                    </a:lnTo>
                    <a:lnTo>
                      <a:pt x="1879101" y="0"/>
                    </a:lnTo>
                    <a:lnTo>
                      <a:pt x="1879101" y="169718"/>
                    </a:lnTo>
                    <a:lnTo>
                      <a:pt x="1879101" y="169718"/>
                    </a:lnTo>
                    <a:lnTo>
                      <a:pt x="1879101" y="424295"/>
                    </a:lnTo>
                    <a:lnTo>
                      <a:pt x="1879101" y="1018309"/>
                    </a:lnTo>
                    <a:lnTo>
                      <a:pt x="878976" y="1018309"/>
                    </a:lnTo>
                    <a:lnTo>
                      <a:pt x="450351" y="1018309"/>
                    </a:lnTo>
                    <a:lnTo>
                      <a:pt x="450351" y="1018309"/>
                    </a:lnTo>
                    <a:lnTo>
                      <a:pt x="164601" y="1018309"/>
                    </a:lnTo>
                    <a:lnTo>
                      <a:pt x="164919" y="761006"/>
                    </a:lnTo>
                    <a:lnTo>
                      <a:pt x="0" y="609158"/>
                    </a:lnTo>
                    <a:lnTo>
                      <a:pt x="168684" y="423995"/>
                    </a:lnTo>
                    <a:lnTo>
                      <a:pt x="164601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909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AE4BAA7-53FA-4177-BBB0-7307FF824A49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Prog. &amp; Spec.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F7AD102-F07B-44D4-B302-61BEE752F2E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CHCs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5C0EB6-BBCE-4BBC-A03B-9D9A52EC60C1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9B34A933-93D2-4B49-9DC2-D73AE91FC33B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A778C6-410C-4735-A10F-C47D8D62C2FD}"/>
              </a:ext>
            </a:extLst>
          </p:cNvPr>
          <p:cNvSpPr txBox="1"/>
          <p:nvPr/>
        </p:nvSpPr>
        <p:spPr>
          <a:xfrm>
            <a:off x="2403955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Generation</a:t>
            </a:r>
            <a:endParaRPr kumimoji="1" lang="ja-JP" altLang="en-US" sz="2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CFF688-3AB7-44A1-9B20-1DD0506CDF1A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009DF805-7DBF-4DC2-BB84-00648B5BB584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8183CC-25E3-4E79-A291-9687DFBDE69A}"/>
              </a:ext>
            </a:extLst>
          </p:cNvPr>
          <p:cNvSpPr/>
          <p:nvPr/>
        </p:nvSpPr>
        <p:spPr>
          <a:xfrm>
            <a:off x="240324" y="2042709"/>
            <a:ext cx="7229223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2400" b="1" dirty="0"/>
              <a:t>Example Program and </a:t>
            </a:r>
            <a:r>
              <a:rPr lang="en-US" altLang="ja-JP" sz="2400" b="1" i="1" dirty="0">
                <a:solidFill>
                  <a:srgbClr val="FF0000"/>
                </a:solidFill>
              </a:rPr>
              <a:t>Partial Correctness</a:t>
            </a:r>
            <a:r>
              <a:rPr lang="en-US" altLang="ja-JP" sz="2400" b="1" dirty="0"/>
              <a:t> </a:t>
            </a:r>
            <a:r>
              <a:rPr lang="en-US" altLang="ja-JP" sz="2400" b="1" dirty="0">
                <a:solidFill>
                  <a:srgbClr val="0070C0"/>
                </a:solidFill>
              </a:rPr>
              <a:t>Specification</a:t>
            </a:r>
            <a:r>
              <a:rPr lang="en-US" altLang="ja-JP" sz="2400" b="1" dirty="0"/>
              <a:t>:</a:t>
            </a:r>
          </a:p>
        </p:txBody>
      </p:sp>
      <p:sp>
        <p:nvSpPr>
          <p:cNvPr id="22" name="吹き出し: 四角形 42">
            <a:extLst>
              <a:ext uri="{FF2B5EF4-FFF2-40B4-BE49-F238E27FC236}">
                <a16:creationId xmlns:a16="http://schemas.microsoft.com/office/drawing/2014/main" id="{C8B3C239-AA8D-4C2C-85EB-1EEDB0027527}"/>
              </a:ext>
            </a:extLst>
          </p:cNvPr>
          <p:cNvSpPr/>
          <p:nvPr/>
        </p:nvSpPr>
        <p:spPr>
          <a:xfrm>
            <a:off x="441392" y="3046268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Pre-condition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吹き出し: 四角形 42">
            <a:extLst>
              <a:ext uri="{FF2B5EF4-FFF2-40B4-BE49-F238E27FC236}">
                <a16:creationId xmlns:a16="http://schemas.microsoft.com/office/drawing/2014/main" id="{9338D487-A9D7-4C54-8EBD-FEC1EE62B03E}"/>
              </a:ext>
            </a:extLst>
          </p:cNvPr>
          <p:cNvSpPr/>
          <p:nvPr/>
        </p:nvSpPr>
        <p:spPr>
          <a:xfrm>
            <a:off x="441391" y="5114875"/>
            <a:ext cx="1442125" cy="610088"/>
          </a:xfrm>
          <a:custGeom>
            <a:avLst/>
            <a:gdLst>
              <a:gd name="connsiteX0" fmla="*/ 0 w 1513358"/>
              <a:gd name="connsiteY0" fmla="*/ 0 h 503646"/>
              <a:gd name="connsiteX1" fmla="*/ 882792 w 1513358"/>
              <a:gd name="connsiteY1" fmla="*/ 0 h 503646"/>
              <a:gd name="connsiteX2" fmla="*/ 882792 w 1513358"/>
              <a:gd name="connsiteY2" fmla="*/ 0 h 503646"/>
              <a:gd name="connsiteX3" fmla="*/ 1261132 w 1513358"/>
              <a:gd name="connsiteY3" fmla="*/ 0 h 503646"/>
              <a:gd name="connsiteX4" fmla="*/ 1513358 w 1513358"/>
              <a:gd name="connsiteY4" fmla="*/ 0 h 503646"/>
              <a:gd name="connsiteX5" fmla="*/ 1513358 w 1513358"/>
              <a:gd name="connsiteY5" fmla="*/ 83941 h 503646"/>
              <a:gd name="connsiteX6" fmla="*/ 1601814 w 1513358"/>
              <a:gd name="connsiteY6" fmla="*/ 125171 h 503646"/>
              <a:gd name="connsiteX7" fmla="*/ 1513358 w 1513358"/>
              <a:gd name="connsiteY7" fmla="*/ 209853 h 503646"/>
              <a:gd name="connsiteX8" fmla="*/ 1513358 w 1513358"/>
              <a:gd name="connsiteY8" fmla="*/ 503646 h 503646"/>
              <a:gd name="connsiteX9" fmla="*/ 1261132 w 1513358"/>
              <a:gd name="connsiteY9" fmla="*/ 503646 h 503646"/>
              <a:gd name="connsiteX10" fmla="*/ 882792 w 1513358"/>
              <a:gd name="connsiteY10" fmla="*/ 503646 h 503646"/>
              <a:gd name="connsiteX11" fmla="*/ 882792 w 1513358"/>
              <a:gd name="connsiteY11" fmla="*/ 503646 h 503646"/>
              <a:gd name="connsiteX12" fmla="*/ 0 w 1513358"/>
              <a:gd name="connsiteY12" fmla="*/ 503646 h 503646"/>
              <a:gd name="connsiteX13" fmla="*/ 0 w 1513358"/>
              <a:gd name="connsiteY13" fmla="*/ 209853 h 503646"/>
              <a:gd name="connsiteX14" fmla="*/ 0 w 1513358"/>
              <a:gd name="connsiteY14" fmla="*/ 83941 h 503646"/>
              <a:gd name="connsiteX15" fmla="*/ 0 w 1513358"/>
              <a:gd name="connsiteY15" fmla="*/ 83941 h 503646"/>
              <a:gd name="connsiteX16" fmla="*/ 0 w 1513358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13358 w 1633899"/>
              <a:gd name="connsiteY7" fmla="*/ 209853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13358 w 1633899"/>
              <a:gd name="connsiteY5" fmla="*/ 83941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09347 w 1633899"/>
              <a:gd name="connsiteY7" fmla="*/ 342200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33899"/>
              <a:gd name="connsiteY0" fmla="*/ 0 h 503646"/>
              <a:gd name="connsiteX1" fmla="*/ 882792 w 1633899"/>
              <a:gd name="connsiteY1" fmla="*/ 0 h 503646"/>
              <a:gd name="connsiteX2" fmla="*/ 882792 w 1633899"/>
              <a:gd name="connsiteY2" fmla="*/ 0 h 503646"/>
              <a:gd name="connsiteX3" fmla="*/ 1261132 w 1633899"/>
              <a:gd name="connsiteY3" fmla="*/ 0 h 503646"/>
              <a:gd name="connsiteX4" fmla="*/ 1513358 w 1633899"/>
              <a:gd name="connsiteY4" fmla="*/ 0 h 503646"/>
              <a:gd name="connsiteX5" fmla="*/ 1509347 w 1633899"/>
              <a:gd name="connsiteY5" fmla="*/ 196236 h 503646"/>
              <a:gd name="connsiteX6" fmla="*/ 1633899 w 1633899"/>
              <a:gd name="connsiteY6" fmla="*/ 313666 h 503646"/>
              <a:gd name="connsiteX7" fmla="*/ 1513358 w 1633899"/>
              <a:gd name="connsiteY7" fmla="*/ 338189 h 503646"/>
              <a:gd name="connsiteX8" fmla="*/ 1513358 w 1633899"/>
              <a:gd name="connsiteY8" fmla="*/ 503646 h 503646"/>
              <a:gd name="connsiteX9" fmla="*/ 1261132 w 1633899"/>
              <a:gd name="connsiteY9" fmla="*/ 503646 h 503646"/>
              <a:gd name="connsiteX10" fmla="*/ 882792 w 1633899"/>
              <a:gd name="connsiteY10" fmla="*/ 503646 h 503646"/>
              <a:gd name="connsiteX11" fmla="*/ 882792 w 1633899"/>
              <a:gd name="connsiteY11" fmla="*/ 503646 h 503646"/>
              <a:gd name="connsiteX12" fmla="*/ 0 w 1633899"/>
              <a:gd name="connsiteY12" fmla="*/ 503646 h 503646"/>
              <a:gd name="connsiteX13" fmla="*/ 0 w 1633899"/>
              <a:gd name="connsiteY13" fmla="*/ 209853 h 503646"/>
              <a:gd name="connsiteX14" fmla="*/ 0 w 1633899"/>
              <a:gd name="connsiteY14" fmla="*/ 83941 h 503646"/>
              <a:gd name="connsiteX15" fmla="*/ 0 w 1633899"/>
              <a:gd name="connsiteY15" fmla="*/ 83941 h 503646"/>
              <a:gd name="connsiteX16" fmla="*/ 0 w 1633899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9347 w 1649941"/>
              <a:gd name="connsiteY5" fmla="*/ 196236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1326 w 1649941"/>
              <a:gd name="connsiteY5" fmla="*/ 188215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81582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  <a:gd name="connsiteX0" fmla="*/ 0 w 1649941"/>
              <a:gd name="connsiteY0" fmla="*/ 0 h 503646"/>
              <a:gd name="connsiteX1" fmla="*/ 882792 w 1649941"/>
              <a:gd name="connsiteY1" fmla="*/ 0 h 503646"/>
              <a:gd name="connsiteX2" fmla="*/ 882792 w 1649941"/>
              <a:gd name="connsiteY2" fmla="*/ 0 h 503646"/>
              <a:gd name="connsiteX3" fmla="*/ 1261132 w 1649941"/>
              <a:gd name="connsiteY3" fmla="*/ 0 h 503646"/>
              <a:gd name="connsiteX4" fmla="*/ 1513358 w 1649941"/>
              <a:gd name="connsiteY4" fmla="*/ 0 h 503646"/>
              <a:gd name="connsiteX5" fmla="*/ 1505336 w 1649941"/>
              <a:gd name="connsiteY5" fmla="*/ 184204 h 503646"/>
              <a:gd name="connsiteX6" fmla="*/ 1649941 w 1649941"/>
              <a:gd name="connsiteY6" fmla="*/ 269550 h 503646"/>
              <a:gd name="connsiteX7" fmla="*/ 1513358 w 1649941"/>
              <a:gd name="connsiteY7" fmla="*/ 338189 h 503646"/>
              <a:gd name="connsiteX8" fmla="*/ 1513358 w 1649941"/>
              <a:gd name="connsiteY8" fmla="*/ 503646 h 503646"/>
              <a:gd name="connsiteX9" fmla="*/ 1261132 w 1649941"/>
              <a:gd name="connsiteY9" fmla="*/ 503646 h 503646"/>
              <a:gd name="connsiteX10" fmla="*/ 882792 w 1649941"/>
              <a:gd name="connsiteY10" fmla="*/ 503646 h 503646"/>
              <a:gd name="connsiteX11" fmla="*/ 882792 w 1649941"/>
              <a:gd name="connsiteY11" fmla="*/ 503646 h 503646"/>
              <a:gd name="connsiteX12" fmla="*/ 0 w 1649941"/>
              <a:gd name="connsiteY12" fmla="*/ 503646 h 503646"/>
              <a:gd name="connsiteX13" fmla="*/ 0 w 1649941"/>
              <a:gd name="connsiteY13" fmla="*/ 209853 h 503646"/>
              <a:gd name="connsiteX14" fmla="*/ 0 w 1649941"/>
              <a:gd name="connsiteY14" fmla="*/ 83941 h 503646"/>
              <a:gd name="connsiteX15" fmla="*/ 0 w 1649941"/>
              <a:gd name="connsiteY15" fmla="*/ 83941 h 503646"/>
              <a:gd name="connsiteX16" fmla="*/ 0 w 1649941"/>
              <a:gd name="connsiteY16" fmla="*/ 0 h 5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9941" h="503646">
                <a:moveTo>
                  <a:pt x="0" y="0"/>
                </a:moveTo>
                <a:lnTo>
                  <a:pt x="882792" y="0"/>
                </a:lnTo>
                <a:lnTo>
                  <a:pt x="882792" y="0"/>
                </a:lnTo>
                <a:lnTo>
                  <a:pt x="1261132" y="0"/>
                </a:lnTo>
                <a:lnTo>
                  <a:pt x="1513358" y="0"/>
                </a:lnTo>
                <a:lnTo>
                  <a:pt x="1505336" y="184204"/>
                </a:lnTo>
                <a:lnTo>
                  <a:pt x="1649941" y="269550"/>
                </a:lnTo>
                <a:lnTo>
                  <a:pt x="1513358" y="338189"/>
                </a:lnTo>
                <a:lnTo>
                  <a:pt x="1513358" y="503646"/>
                </a:lnTo>
                <a:lnTo>
                  <a:pt x="1261132" y="503646"/>
                </a:lnTo>
                <a:lnTo>
                  <a:pt x="882792" y="503646"/>
                </a:lnTo>
                <a:lnTo>
                  <a:pt x="882792" y="503646"/>
                </a:lnTo>
                <a:lnTo>
                  <a:pt x="0" y="503646"/>
                </a:lnTo>
                <a:lnTo>
                  <a:pt x="0" y="209853"/>
                </a:lnTo>
                <a:lnTo>
                  <a:pt x="0" y="83941"/>
                </a:lnTo>
                <a:lnTo>
                  <a:pt x="0" y="839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/>
          <a:p>
            <a:pPr algn="ctr"/>
            <a:r>
              <a:rPr kumimoji="1" lang="en-US" altLang="ja-JP" sz="2000" b="1" dirty="0">
                <a:solidFill>
                  <a:srgbClr val="0070C0"/>
                </a:solidFill>
              </a:rPr>
              <a:t>Post-condition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112EFDB-469B-46A9-B837-F698D6D7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E361C8-E503-40E8-A760-F8CB9DAC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Template-based Learner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22DCFD-B511-48F0-8777-B8763871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62554C-BF8B-4388-9AE7-475B296A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96EAB70-6422-4C32-BD8E-93BC4365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50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882A124B-F475-4461-AB9C-01938ED191BA}"/>
                  </a:ext>
                </a:extLst>
              </p:cNvPr>
              <p:cNvSpPr txBox="1"/>
              <p:nvPr/>
            </p:nvSpPr>
            <p:spPr>
              <a:xfrm>
                <a:off x="2961198" y="3725810"/>
                <a:ext cx="5531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Examples: </a:t>
                </a:r>
                <a14:m>
                  <m:oMath xmlns:m="http://schemas.openxmlformats.org/officeDocument/2006/math">
                    <m:r>
                      <a:rPr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𝓔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,¬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882A124B-F475-4461-AB9C-01938ED19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198" y="3725810"/>
                <a:ext cx="5531579" cy="369332"/>
              </a:xfrm>
              <a:prstGeom prst="rect">
                <a:avLst/>
              </a:prstGeom>
              <a:blipFill>
                <a:blip r:embed="rId2"/>
                <a:stretch>
                  <a:fillRect l="-3418" t="-24590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矢印: 下 8">
            <a:extLst>
              <a:ext uri="{FF2B5EF4-FFF2-40B4-BE49-F238E27FC236}">
                <a16:creationId xmlns:a16="http://schemas.microsoft.com/office/drawing/2014/main" id="{971BEB70-8330-43AE-B5F1-7F8ADA6B778E}"/>
              </a:ext>
            </a:extLst>
          </p:cNvPr>
          <p:cNvSpPr/>
          <p:nvPr/>
        </p:nvSpPr>
        <p:spPr>
          <a:xfrm>
            <a:off x="5866980" y="4227548"/>
            <a:ext cx="1042416" cy="649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1EF91AB8-FC17-4CB9-8E97-BD3C00651E99}"/>
                  </a:ext>
                </a:extLst>
              </p:cNvPr>
              <p:cNvSpPr txBox="1"/>
              <p:nvPr/>
            </p:nvSpPr>
            <p:spPr>
              <a:xfrm>
                <a:off x="513955" y="4366583"/>
                <a:ext cx="5285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Solution Template: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1EF91AB8-FC17-4CB9-8E97-BD3C00651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5" y="4366583"/>
                <a:ext cx="5285550" cy="369332"/>
              </a:xfrm>
              <a:prstGeom prst="rect">
                <a:avLst/>
              </a:prstGeom>
              <a:blipFill>
                <a:blip r:embed="rId3"/>
                <a:stretch>
                  <a:fillRect l="-3460" t="-24590" r="-1153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5AF22D18-F67B-469E-8326-D53ADF2F27C3}"/>
                  </a:ext>
                </a:extLst>
              </p:cNvPr>
              <p:cNvSpPr txBox="1"/>
              <p:nvPr/>
            </p:nvSpPr>
            <p:spPr>
              <a:xfrm>
                <a:off x="700169" y="4924093"/>
                <a:ext cx="8273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Coeff. Constraints: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≥0⇒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0,−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</m:t>
                        </m:r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5AF22D18-F67B-469E-8326-D53ADF2F2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69" y="4924093"/>
                <a:ext cx="8273034" cy="369332"/>
              </a:xfrm>
              <a:prstGeom prst="rect">
                <a:avLst/>
              </a:prstGeom>
              <a:blipFill>
                <a:blip r:embed="rId4"/>
                <a:stretch>
                  <a:fillRect l="-2284" t="-26667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E9A5A375-446E-4024-9518-F66B124713A7}"/>
                  </a:ext>
                </a:extLst>
              </p:cNvPr>
              <p:cNvSpPr txBox="1"/>
              <p:nvPr/>
            </p:nvSpPr>
            <p:spPr>
              <a:xfrm>
                <a:off x="2429092" y="6077992"/>
                <a:ext cx="53627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A Candidate Solution: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E9A5A375-446E-4024-9518-F66B12471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092" y="6077992"/>
                <a:ext cx="5362750" cy="369332"/>
              </a:xfrm>
              <a:prstGeom prst="rect">
                <a:avLst/>
              </a:prstGeom>
              <a:blipFill>
                <a:blip r:embed="rId5"/>
                <a:stretch>
                  <a:fillRect l="-3409" t="-24590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77A0E9-2D50-40F5-B89B-4F684478CC3C}"/>
                  </a:ext>
                </a:extLst>
              </p:cNvPr>
              <p:cNvSpPr txBox="1"/>
              <p:nvPr/>
            </p:nvSpPr>
            <p:spPr>
              <a:xfrm>
                <a:off x="746006" y="5520482"/>
                <a:ext cx="5053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Satisfying Assignment: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↦1,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↦0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77A0E9-2D50-40F5-B89B-4F684478C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06" y="5520482"/>
                <a:ext cx="5053499" cy="369332"/>
              </a:xfrm>
              <a:prstGeom prst="rect">
                <a:avLst/>
              </a:prstGeom>
              <a:blipFill>
                <a:blip r:embed="rId6"/>
                <a:stretch>
                  <a:fillRect l="-3619" t="-26667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下 14">
            <a:extLst>
              <a:ext uri="{FF2B5EF4-FFF2-40B4-BE49-F238E27FC236}">
                <a16:creationId xmlns:a16="http://schemas.microsoft.com/office/drawing/2014/main" id="{AAF5CA68-EB7C-40E9-94A9-A2C2A57E5D07}"/>
              </a:ext>
            </a:extLst>
          </p:cNvPr>
          <p:cNvSpPr/>
          <p:nvPr/>
        </p:nvSpPr>
        <p:spPr>
          <a:xfrm>
            <a:off x="5866980" y="5383119"/>
            <a:ext cx="1042416" cy="649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83A10110-7BB7-4F74-99B7-9AF4A9B55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97" y="1825625"/>
            <a:ext cx="881536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Prepare a solution template with </a:t>
            </a:r>
            <a:r>
              <a:rPr kumimoji="1" lang="en-US" altLang="ja-JP" dirty="0">
                <a:solidFill>
                  <a:srgbClr val="00B050"/>
                </a:solidFill>
              </a:rPr>
              <a:t>unknown coefficients</a:t>
            </a:r>
            <a:r>
              <a:rPr kumimoji="1" lang="en-US" altLang="ja-JP" dirty="0"/>
              <a:t>,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Generate constraints on them, and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Solve them using an </a:t>
            </a:r>
            <a:r>
              <a:rPr kumimoji="1" lang="en-US" altLang="ja-JP" b="1" dirty="0">
                <a:solidFill>
                  <a:srgbClr val="FF0000"/>
                </a:solidFill>
              </a:rPr>
              <a:t>SMT solver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86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  <p:bldP spid="13" grpId="0"/>
      <p:bldP spid="14" grpId="0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970CE-E68B-4E03-BBB2-CEB5C1B8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03" y="410368"/>
            <a:ext cx="7942594" cy="1325563"/>
          </a:xfrm>
        </p:spPr>
        <p:txBody>
          <a:bodyPr>
            <a:normAutofit/>
          </a:bodyPr>
          <a:lstStyle/>
          <a:p>
            <a:r>
              <a:rPr lang="en-US" altLang="ja-JP" b="1" dirty="0"/>
              <a:t>Stratified Template Families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9071F-0CB3-44AA-805C-D07350E2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/>
              <a:t>Existing </a:t>
            </a:r>
            <a:r>
              <a:rPr lang="en-US" altLang="ja-JP" b="1" i="1" dirty="0">
                <a:solidFill>
                  <a:srgbClr val="FF0000"/>
                </a:solidFill>
              </a:rPr>
              <a:t>invariant synthesis</a:t>
            </a:r>
            <a:r>
              <a:rPr lang="en-US" altLang="ja-JP" dirty="0"/>
              <a:t> methods </a:t>
            </a:r>
            <a:r>
              <a:rPr lang="en-US" altLang="ja-JP" sz="2000" dirty="0"/>
              <a:t>[</a:t>
            </a:r>
            <a:r>
              <a:rPr lang="en-US" altLang="ja-JP" sz="2000" dirty="0" err="1"/>
              <a:t>Jhala</a:t>
            </a:r>
            <a:r>
              <a:rPr lang="en-US" altLang="ja-JP" sz="2000" dirty="0"/>
              <a:t>+ ’06,Terauchi+ ’15</a:t>
            </a:r>
            <a:r>
              <a:rPr lang="en-US" altLang="ja-JP" sz="2000"/>
              <a:t>] </a:t>
            </a:r>
            <a:r>
              <a:rPr lang="en-US" altLang="ja-JP"/>
              <a:t>use </a:t>
            </a:r>
            <a:r>
              <a:rPr lang="en-US" altLang="ja-JP" dirty="0"/>
              <a:t>a </a:t>
            </a:r>
            <a:r>
              <a:rPr lang="en-US" altLang="ja-JP" b="1" i="1" dirty="0"/>
              <a:t>stratified template family </a:t>
            </a:r>
            <a:r>
              <a:rPr lang="en-US" altLang="ja-JP" dirty="0"/>
              <a:t>of </a:t>
            </a:r>
            <a:r>
              <a:rPr lang="en-US" altLang="ja-JP" b="1" i="1" dirty="0">
                <a:solidFill>
                  <a:srgbClr val="0070C0"/>
                </a:solidFill>
              </a:rPr>
              <a:t>ordinary</a:t>
            </a:r>
            <a:r>
              <a:rPr lang="en-US" altLang="ja-JP" dirty="0"/>
              <a:t> predicates</a:t>
            </a:r>
            <a:endParaRPr lang="en-US" altLang="ja-JP" b="1" i="1" dirty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To achieve </a:t>
            </a:r>
            <a:r>
              <a:rPr lang="en-US" altLang="ja-JP" b="1" i="1" dirty="0"/>
              <a:t>completeness</a:t>
            </a:r>
            <a:r>
              <a:rPr lang="en-US" altLang="ja-JP" dirty="0"/>
              <a:t>, often at the price of </a:t>
            </a:r>
            <a:r>
              <a:rPr lang="en-US" altLang="ja-JP" b="1" i="1" dirty="0"/>
              <a:t>efficiency</a:t>
            </a:r>
          </a:p>
          <a:p>
            <a:pPr lvl="1"/>
            <a:r>
              <a:rPr lang="en-US" altLang="ja-JP" dirty="0"/>
              <a:t>Search for solutions in a stratified manner: Iteratively update templates to expressive ones, if needed, according to the family</a:t>
            </a:r>
            <a:endParaRPr lang="en-US" altLang="ja-JP" b="1" i="1" dirty="0"/>
          </a:p>
          <a:p>
            <a:r>
              <a:rPr lang="en-US" altLang="ja-JP" dirty="0"/>
              <a:t>Our </a:t>
            </a:r>
            <a:r>
              <a:rPr lang="en-US" altLang="ja-JP" b="1" dirty="0" err="1">
                <a:solidFill>
                  <a:srgbClr val="FF0000"/>
                </a:solidFill>
              </a:rPr>
              <a:t>pfwCSP</a:t>
            </a:r>
            <a:r>
              <a:rPr lang="en-US" altLang="ja-JP" dirty="0"/>
              <a:t> </a:t>
            </a:r>
            <a:r>
              <a:rPr lang="en-US" altLang="ja-JP" b="1" i="1" dirty="0">
                <a:solidFill>
                  <a:srgbClr val="FF0000"/>
                </a:solidFill>
              </a:rPr>
              <a:t>solving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method combines CEGIS with </a:t>
            </a:r>
            <a:r>
              <a:rPr lang="en-US" altLang="ja-JP" b="1" i="1" dirty="0"/>
              <a:t>stratified template families </a:t>
            </a:r>
            <a:r>
              <a:rPr lang="en-US" altLang="ja-JP" dirty="0"/>
              <a:t>of </a:t>
            </a:r>
            <a:r>
              <a:rPr lang="en-US" altLang="ja-JP" b="1" i="1" dirty="0">
                <a:solidFill>
                  <a:srgbClr val="0070C0"/>
                </a:solidFill>
              </a:rPr>
              <a:t>ordinary</a:t>
            </a:r>
            <a:r>
              <a:rPr lang="en-US" altLang="ja-JP" dirty="0">
                <a:solidFill>
                  <a:srgbClr val="0070C0"/>
                </a:solidFill>
              </a:rPr>
              <a:t>/</a:t>
            </a:r>
            <a:r>
              <a:rPr lang="en-US" altLang="ja-JP" b="1" i="1" dirty="0">
                <a:solidFill>
                  <a:srgbClr val="0070C0"/>
                </a:solidFill>
              </a:rPr>
              <a:t>functional</a:t>
            </a:r>
            <a:r>
              <a:rPr lang="en-US" altLang="ja-JP" dirty="0">
                <a:solidFill>
                  <a:srgbClr val="0070C0"/>
                </a:solidFill>
              </a:rPr>
              <a:t>/</a:t>
            </a:r>
            <a:r>
              <a:rPr lang="en-US" altLang="ja-JP" b="1" i="1" dirty="0">
                <a:solidFill>
                  <a:srgbClr val="0070C0"/>
                </a:solidFill>
              </a:rPr>
              <a:t>well-founded</a:t>
            </a:r>
            <a:r>
              <a:rPr lang="en-US" altLang="ja-JP" dirty="0"/>
              <a:t> predicates</a:t>
            </a:r>
          </a:p>
          <a:p>
            <a:pPr lvl="1"/>
            <a:r>
              <a:rPr lang="en-US" altLang="ja-JP" dirty="0"/>
              <a:t>To achieve not only </a:t>
            </a:r>
            <a:r>
              <a:rPr lang="en-US" altLang="ja-JP" b="1" i="1" dirty="0"/>
              <a:t>completeness </a:t>
            </a:r>
            <a:r>
              <a:rPr lang="en-US" altLang="ja-JP" dirty="0"/>
              <a:t>but also </a:t>
            </a:r>
            <a:r>
              <a:rPr lang="en-US" altLang="ja-JP" b="1" i="1" dirty="0"/>
              <a:t>efficiency</a:t>
            </a:r>
          </a:p>
          <a:p>
            <a:pPr lvl="1"/>
            <a:r>
              <a:rPr lang="en-US" altLang="ja-JP" dirty="0"/>
              <a:t>The </a:t>
            </a:r>
            <a:r>
              <a:rPr lang="en-US" altLang="ja-JP" b="1" i="1" dirty="0"/>
              <a:t>data-driven nature</a:t>
            </a:r>
            <a:r>
              <a:rPr lang="en-US" altLang="ja-JP" dirty="0"/>
              <a:t> of CEGIS is a good match: the stratified search accelerates the convergence by </a:t>
            </a:r>
            <a:r>
              <a:rPr lang="en-US" altLang="ja-JP" b="1" i="1" dirty="0"/>
              <a:t>avoiding the overfitting problem</a:t>
            </a:r>
            <a:r>
              <a:rPr lang="en-US" altLang="ja-JP" dirty="0"/>
              <a:t> </a:t>
            </a:r>
            <a:r>
              <a:rPr lang="en-US" altLang="ja-JP" sz="1900" dirty="0"/>
              <a:t>[</a:t>
            </a:r>
            <a:r>
              <a:rPr lang="en-US" altLang="ja-JP" sz="1900" dirty="0" err="1"/>
              <a:t>Padhi</a:t>
            </a:r>
            <a:r>
              <a:rPr lang="en-US" altLang="ja-JP" sz="1900" dirty="0"/>
              <a:t>+ ’19]</a:t>
            </a:r>
            <a:r>
              <a:rPr lang="en-US" altLang="ja-JP" dirty="0"/>
              <a:t> of expressive templates to counterexamples</a:t>
            </a:r>
            <a:endParaRPr lang="en-US" altLang="ja-JP" b="1" i="1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BD3325-7019-430E-BB3A-3351769A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F5DDB9-3C20-48BE-B606-EFE0BE6D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0790A1-7B8D-48FA-ADF3-4A2DD740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6DF7D5-C338-4BF3-82CA-946E3440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and Evaluation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0EB432-8D0D-4DF0-B279-7471F9CFD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Evaluated </a:t>
            </a:r>
            <a:r>
              <a:rPr lang="en-US" altLang="ja-JP" dirty="0"/>
              <a:t>our solver </a:t>
            </a:r>
            <a:r>
              <a:rPr lang="en-US" altLang="ja-JP" b="1" dirty="0" err="1">
                <a:solidFill>
                  <a:srgbClr val="FF0000"/>
                </a:solidFill>
              </a:rPr>
              <a:t>PCSat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for </a:t>
            </a:r>
            <a:r>
              <a:rPr lang="en-US" altLang="ja-JP" b="1" dirty="0" err="1">
                <a:solidFill>
                  <a:srgbClr val="FF0000"/>
                </a:solidFill>
              </a:rPr>
              <a:t>pfwCSP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kumimoji="1" lang="en-US" altLang="ja-JP" dirty="0"/>
              <a:t>on 20 relational verification problems: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/>
              <a:t>15 solved fully automatically, 5 required small hints</a:t>
            </a:r>
          </a:p>
          <a:p>
            <a:pPr lvl="1"/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B92B18-9435-43AC-9CFA-30BF6AEC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D362A6-4F4C-40AE-81C8-58A202CF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8CA4F3-2201-4E23-B774-57331BC6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15FD8CD-D30E-424F-8E09-F8F19037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34" y="398720"/>
            <a:ext cx="1773533" cy="176421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957D085-310A-4E27-8709-9C799AB77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87" y="3120671"/>
            <a:ext cx="8297226" cy="36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75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53635-7F57-4DFA-ADF9-078706C1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Future and Ongoing Work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E6AC9B-A342-4510-876D-A442013F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Further improve the scalability of constraint solving</a:t>
            </a:r>
          </a:p>
          <a:p>
            <a:pPr lvl="1"/>
            <a:r>
              <a:rPr lang="en-US" altLang="ja-JP" dirty="0"/>
              <a:t>Particularly, synthesis of functional predicates</a:t>
            </a:r>
          </a:p>
          <a:p>
            <a:r>
              <a:rPr lang="en-US" altLang="ja-JP" dirty="0"/>
              <a:t>Automate program verification of:</a:t>
            </a:r>
          </a:p>
          <a:p>
            <a:pPr lvl="1"/>
            <a:r>
              <a:rPr lang="en-US" altLang="ja-JP" b="1" i="1" dirty="0">
                <a:solidFill>
                  <a:srgbClr val="0070C0"/>
                </a:solidFill>
              </a:rPr>
              <a:t>temporal relational properties</a:t>
            </a:r>
            <a:r>
              <a:rPr lang="en-US" altLang="ja-JP" dirty="0"/>
              <a:t> expressed in</a:t>
            </a:r>
            <a:br>
              <a:rPr lang="en-US" altLang="ja-JP" dirty="0"/>
            </a:br>
            <a:r>
              <a:rPr lang="en-US" altLang="ja-JP" dirty="0"/>
              <a:t>hyper temporal logics (e.g., </a:t>
            </a:r>
            <a:r>
              <a:rPr lang="en-US" altLang="ja-JP" dirty="0" err="1"/>
              <a:t>HyperLTL</a:t>
            </a:r>
            <a:r>
              <a:rPr lang="en-US" altLang="ja-JP" dirty="0"/>
              <a:t>, </a:t>
            </a:r>
            <a:r>
              <a:rPr lang="en-US" altLang="ja-JP" dirty="0" err="1"/>
              <a:t>HyperCTL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b="1" i="1" dirty="0">
                <a:solidFill>
                  <a:srgbClr val="0070C0"/>
                </a:solidFill>
              </a:rPr>
              <a:t>probabilistic relational properties</a:t>
            </a:r>
            <a:r>
              <a:rPr lang="en-US" altLang="ja-JP" dirty="0"/>
              <a:t>, motivated from</a:t>
            </a:r>
            <a:br>
              <a:rPr lang="en-US" altLang="ja-JP" dirty="0"/>
            </a:br>
            <a:r>
              <a:rPr lang="en-US" altLang="ja-JP" dirty="0"/>
              <a:t>security, privacy, cryptography, and machine learning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D030AB-D3FA-42D6-A748-EF86418C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BD20AF-7CE1-4CF2-B7BE-87C80028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6B5B1C-5DED-4804-A000-3CA99DF7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8382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F3FB2-5964-4A89-A8F1-714CFD75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099" y="1622175"/>
                <a:ext cx="8883801" cy="458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kumimoji="1" lang="en-US" altLang="ja-JP" dirty="0"/>
                  <a:t>: </a:t>
                </a:r>
                <a:r>
                  <a:rPr lang="en-US" altLang="ja-JP" dirty="0"/>
                  <a:t>CHCs extended with </a:t>
                </a:r>
                <a:r>
                  <a:rPr lang="en-US" altLang="ja-JP" b="1" i="1" dirty="0"/>
                  <a:t>non-Horn clauses </a:t>
                </a:r>
                <a:r>
                  <a:rPr lang="en-US" altLang="ja-JP" dirty="0"/>
                  <a:t>and</a:t>
                </a:r>
                <a:br>
                  <a:rPr lang="en-US" altLang="ja-JP" dirty="0"/>
                </a:br>
                <a:r>
                  <a:rPr lang="en-US" altLang="ja-JP" b="1" i="1" dirty="0"/>
                  <a:t>functional</a:t>
                </a:r>
                <a:r>
                  <a:rPr lang="en-US" altLang="ja-JP" dirty="0"/>
                  <a:t> / </a:t>
                </a:r>
                <a:r>
                  <a:rPr lang="en-US" altLang="ja-JP" b="1" i="1" dirty="0"/>
                  <a:t>well-founded </a:t>
                </a:r>
                <a:r>
                  <a:rPr lang="en-US" altLang="ja-JP" dirty="0"/>
                  <a:t>predicate variables</a:t>
                </a:r>
                <a:endParaRPr kumimoji="1" lang="en-US" altLang="ja-JP" dirty="0"/>
              </a:p>
              <a:p>
                <a:r>
                  <a:rPr kumimoji="1" lang="en-US" altLang="ja-JP" b="1" i="1" dirty="0"/>
                  <a:t>Sound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i="1" dirty="0"/>
                  <a:t>complete </a:t>
                </a:r>
                <a:r>
                  <a:rPr kumimoji="1" lang="en-US" altLang="ja-JP" dirty="0"/>
                  <a:t>reductions of </a:t>
                </a:r>
                <a:r>
                  <a:rPr kumimoji="1" lang="en-US" altLang="ja-JP" b="1" i="1" dirty="0">
                    <a:solidFill>
                      <a:srgbClr val="00B050"/>
                    </a:solidFill>
                  </a:rPr>
                  <a:t>relational verification</a:t>
                </a:r>
                <a:br>
                  <a:rPr lang="en-US" altLang="ja-JP" dirty="0"/>
                </a:br>
                <a:r>
                  <a:rPr lang="en-US" altLang="ja-JP" dirty="0"/>
                  <a:t>(of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-safet</a:t>
                </a:r>
                <a:r>
                  <a:rPr lang="en-US" altLang="ja-JP" dirty="0"/>
                  <a:t>y, co-termination, and GNI</a:t>
                </a:r>
                <a:r>
                  <a:rPr kumimoji="1" lang="en-US" altLang="ja-JP" dirty="0"/>
                  <a:t>) to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solving</a:t>
                </a:r>
              </a:p>
              <a:p>
                <a:pPr lvl="1"/>
                <a:r>
                  <a:rPr kumimoji="1" lang="en-US" altLang="ja-JP" b="1" i="1" dirty="0">
                    <a:solidFill>
                      <a:srgbClr val="00B050"/>
                    </a:solidFill>
                  </a:rPr>
                  <a:t>relational verification</a:t>
                </a:r>
                <a:r>
                  <a:rPr kumimoji="1" lang="en-US" altLang="ja-JP" dirty="0"/>
                  <a:t> amounts to synthesis of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relational invariants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fair &amp; semantic schedulers</a:t>
                </a:r>
                <a:r>
                  <a:rPr kumimoji="1" lang="en-US" altLang="ja-JP" dirty="0"/>
                  <a:t>, which can be characterized by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endParaRPr kumimoji="1" lang="en-US" altLang="ja-JP" dirty="0"/>
              </a:p>
              <a:p>
                <a:r>
                  <a:rPr lang="en-US" altLang="ja-JP" b="1" i="1" dirty="0"/>
                  <a:t>Stratified CEGIS </a:t>
                </a:r>
                <a:r>
                  <a:rPr lang="en-US" altLang="ja-JP" dirty="0"/>
                  <a:t>for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solving</a:t>
                </a:r>
              </a:p>
              <a:p>
                <a:pPr lvl="1"/>
                <a:r>
                  <a:rPr lang="en-US" altLang="ja-JP" dirty="0"/>
                  <a:t>Combine CEGIS with </a:t>
                </a:r>
                <a:r>
                  <a:rPr lang="en-US" altLang="ja-JP" b="1" i="1" dirty="0"/>
                  <a:t>stratified families of templates </a:t>
                </a:r>
                <a:r>
                  <a:rPr lang="en-US" altLang="ja-JP" dirty="0"/>
                  <a:t>for achieving </a:t>
                </a:r>
                <a:r>
                  <a:rPr lang="en-US" altLang="ja-JP" b="1" i="1" dirty="0"/>
                  <a:t>completeness</a:t>
                </a:r>
                <a:r>
                  <a:rPr lang="en-US" altLang="ja-JP" dirty="0"/>
                  <a:t> and </a:t>
                </a:r>
                <a:r>
                  <a:rPr lang="en-US" altLang="ja-JP" b="1" i="1" dirty="0"/>
                  <a:t>efficiency</a:t>
                </a:r>
              </a:p>
              <a:p>
                <a:r>
                  <a:rPr lang="en-US" altLang="ja-JP" dirty="0"/>
                  <a:t>Implementation &amp; evaluation of a solver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PCSat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Available from: </a:t>
                </a:r>
                <a:r>
                  <a:rPr lang="en-US" altLang="ja-JP" dirty="0">
                    <a:solidFill>
                      <a:srgbClr val="0563C1"/>
                    </a:solidFill>
                    <a:hlinkClick r:id="rId3"/>
                  </a:rPr>
                  <a:t>https://github.com/hiroshi-unno/coar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099" y="1622175"/>
                <a:ext cx="8883801" cy="4585224"/>
              </a:xfrm>
              <a:blipFill>
                <a:blip r:embed="rId4"/>
                <a:stretch>
                  <a:fillRect l="-1029" t="-1995" r="-8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FDCF4-74AC-4B0F-B2E2-771ADD4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831AB-8F4B-4587-BAC4-BDA2D44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67A8D-09F2-41F7-8BE4-DCADBE19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470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DDB031-87BA-A2C8-E8B3-6FB979F2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Questions?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EE3A23-93C1-9458-9B1B-EEC243CBE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89551-3E39-861E-C992-86C5E5EE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C7133C-EA79-20F1-01FF-626D65C3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2EECE1-76CF-2BF5-3E21-709B2DC5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42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C37CEBC8-724E-4F1D-A1EA-77E2764323D4}"/>
              </a:ext>
            </a:extLst>
          </p:cNvPr>
          <p:cNvSpPr/>
          <p:nvPr/>
        </p:nvSpPr>
        <p:spPr>
          <a:xfrm>
            <a:off x="0" y="0"/>
            <a:ext cx="9137650" cy="18668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759" y="2035480"/>
                <a:ext cx="2953689" cy="3838665"/>
              </a:xfrm>
            </p:spPr>
            <p:txBody>
              <a:bodyPr anchor="t">
                <a:normAutofit fontScale="92500"/>
              </a:bodyPr>
              <a:lstStyle/>
              <a:p>
                <a:pPr marL="0" indent="0">
                  <a:lnSpc>
                    <a:spcPct val="210000"/>
                  </a:lnSpc>
                  <a:buNone/>
                </a:pPr>
                <a:r>
                  <a:rPr lang="en-US" altLang="ja-JP" b="1" dirty="0"/>
                  <a:t>Input: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𝐰𝐡𝐢𝐥𝐞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≠0 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+1;</m:t>
                      </m:r>
                    </m:oMath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𝐝𝐨𝐧𝐞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FC0438E-DD0A-45E5-B673-50A0A03F1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759" y="2035480"/>
                <a:ext cx="2953689" cy="3838665"/>
              </a:xfrm>
              <a:blipFill>
                <a:blip r:embed="rId3"/>
                <a:stretch>
                  <a:fillRect l="-37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08F72D-8F33-46A3-A73F-7950F2B9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2CA04-D661-4690-B43C-992AA13C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/>
              <p:nvPr/>
            </p:nvSpPr>
            <p:spPr>
              <a:xfrm>
                <a:off x="2931330" y="2018789"/>
                <a:ext cx="6015386" cy="3152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ja-JP" sz="2400" b="1" dirty="0"/>
                  <a:t>Output </a:t>
                </a:r>
                <a14:m>
                  <m:oMath xmlns:m="http://schemas.openxmlformats.org/officeDocument/2006/math">
                    <m:r>
                      <a:rPr kumimoji="1" lang="ja-JP" alt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en-US" altLang="ja-JP" sz="2400" b="1" dirty="0">
                    <a:latin typeface="Cambria Math" panose="02040503050406030204" pitchFamily="18" charset="0"/>
                  </a:rPr>
                  <a:t>:</a:t>
                </a:r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ja-JP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3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  <a:endParaRPr lang="en-US" altLang="ja-JP" sz="32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ja-JP" sz="32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br>
                  <a:rPr lang="en-US" altLang="ja-JP" sz="320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≠0,</m:t>
                    </m:r>
                  </m:oMath>
                </a14:m>
                <a:endParaRPr lang="en-US" altLang="ja-JP" sz="32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lnSpc>
                    <a:spcPct val="120000"/>
                  </a:lnSpc>
                  <a:buFont typeface="+mj-lt"/>
                  <a:buAutoNum type="circleNumDbPlain"/>
                </a:pPr>
                <a:r>
                  <a:rPr lang="en-US" altLang="ja-JP" sz="32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⟸</m:t>
                    </m:r>
                    <m:r>
                      <a:rPr lang="en-US" altLang="ja-JP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801CF20-9DCF-447F-AE0B-189AB3443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330" y="2018789"/>
                <a:ext cx="6015386" cy="3152145"/>
              </a:xfrm>
              <a:prstGeom prst="rect">
                <a:avLst/>
              </a:prstGeom>
              <a:blipFill>
                <a:blip r:embed="rId4"/>
                <a:stretch>
                  <a:fillRect l="-2938" r="-3951" b="-6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吹き出し: 四角形 39">
            <a:extLst>
              <a:ext uri="{FF2B5EF4-FFF2-40B4-BE49-F238E27FC236}">
                <a16:creationId xmlns:a16="http://schemas.microsoft.com/office/drawing/2014/main" id="{BE4037FA-012C-4700-8294-7DA5A6BF1500}"/>
              </a:ext>
            </a:extLst>
          </p:cNvPr>
          <p:cNvSpPr/>
          <p:nvPr/>
        </p:nvSpPr>
        <p:spPr>
          <a:xfrm>
            <a:off x="-6351" y="1521233"/>
            <a:ext cx="3663951" cy="34792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407" h="347927">
                <a:moveTo>
                  <a:pt x="0" y="341577"/>
                </a:moveTo>
                <a:lnTo>
                  <a:pt x="1609916" y="341577"/>
                </a:lnTo>
                <a:lnTo>
                  <a:pt x="1877584" y="0"/>
                </a:lnTo>
                <a:lnTo>
                  <a:pt x="2172691" y="341577"/>
                </a:lnTo>
                <a:lnTo>
                  <a:pt x="3682407" y="34792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吹き出し: 四角形 39">
            <a:extLst>
              <a:ext uri="{FF2B5EF4-FFF2-40B4-BE49-F238E27FC236}">
                <a16:creationId xmlns:a16="http://schemas.microsoft.com/office/drawing/2014/main" id="{1DBE0E06-D06B-4254-BCCE-FA1F613ADCE9}"/>
              </a:ext>
            </a:extLst>
          </p:cNvPr>
          <p:cNvSpPr/>
          <p:nvPr/>
        </p:nvSpPr>
        <p:spPr>
          <a:xfrm>
            <a:off x="3605530" y="1518023"/>
            <a:ext cx="5547361" cy="349197"/>
          </a:xfrm>
          <a:custGeom>
            <a:avLst/>
            <a:gdLst>
              <a:gd name="connsiteX0" fmla="*/ 0 w 8347099"/>
              <a:gd name="connsiteY0" fmla="*/ 0 h 4233189"/>
              <a:gd name="connsiteX1" fmla="*/ 1391183 w 8347099"/>
              <a:gd name="connsiteY1" fmla="*/ 0 h 4233189"/>
              <a:gd name="connsiteX2" fmla="*/ 1284201 w 8347099"/>
              <a:gd name="connsiteY2" fmla="*/ -316177 h 4233189"/>
              <a:gd name="connsiteX3" fmla="*/ 3477958 w 8347099"/>
              <a:gd name="connsiteY3" fmla="*/ 0 h 4233189"/>
              <a:gd name="connsiteX4" fmla="*/ 8347099 w 8347099"/>
              <a:gd name="connsiteY4" fmla="*/ 0 h 4233189"/>
              <a:gd name="connsiteX5" fmla="*/ 8347099 w 8347099"/>
              <a:gd name="connsiteY5" fmla="*/ 705532 h 4233189"/>
              <a:gd name="connsiteX6" fmla="*/ 8347099 w 8347099"/>
              <a:gd name="connsiteY6" fmla="*/ 705532 h 4233189"/>
              <a:gd name="connsiteX7" fmla="*/ 8347099 w 8347099"/>
              <a:gd name="connsiteY7" fmla="*/ 1763829 h 4233189"/>
              <a:gd name="connsiteX8" fmla="*/ 8347099 w 8347099"/>
              <a:gd name="connsiteY8" fmla="*/ 4233189 h 4233189"/>
              <a:gd name="connsiteX9" fmla="*/ 3477958 w 8347099"/>
              <a:gd name="connsiteY9" fmla="*/ 4233189 h 4233189"/>
              <a:gd name="connsiteX10" fmla="*/ 1391183 w 8347099"/>
              <a:gd name="connsiteY10" fmla="*/ 4233189 h 4233189"/>
              <a:gd name="connsiteX11" fmla="*/ 1391183 w 8347099"/>
              <a:gd name="connsiteY11" fmla="*/ 4233189 h 4233189"/>
              <a:gd name="connsiteX12" fmla="*/ 0 w 8347099"/>
              <a:gd name="connsiteY12" fmla="*/ 4233189 h 4233189"/>
              <a:gd name="connsiteX13" fmla="*/ 0 w 8347099"/>
              <a:gd name="connsiteY13" fmla="*/ 1763829 h 4233189"/>
              <a:gd name="connsiteX14" fmla="*/ 0 w 8347099"/>
              <a:gd name="connsiteY14" fmla="*/ 705532 h 4233189"/>
              <a:gd name="connsiteX15" fmla="*/ 0 w 8347099"/>
              <a:gd name="connsiteY15" fmla="*/ 705532 h 4233189"/>
              <a:gd name="connsiteX16" fmla="*/ 0 w 8347099"/>
              <a:gd name="connsiteY16" fmla="*/ 0 h 4233189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3477958 w 8347099"/>
              <a:gd name="connsiteY3" fmla="*/ 3161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53908 w 8347099"/>
              <a:gd name="connsiteY3" fmla="*/ 3034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71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85658 w 8347099"/>
              <a:gd name="connsiteY3" fmla="*/ 29077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41328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5983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864133 w 8347099"/>
              <a:gd name="connsiteY1" fmla="*/ 31617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16177 h 4549366"/>
              <a:gd name="connsiteX1" fmla="*/ 1105433 w 8347099"/>
              <a:gd name="connsiteY1" fmla="*/ 309827 h 4549366"/>
              <a:gd name="connsiteX2" fmla="*/ 1284201 w 8347099"/>
              <a:gd name="connsiteY2" fmla="*/ 0 h 4549366"/>
              <a:gd name="connsiteX3" fmla="*/ 1903158 w 8347099"/>
              <a:gd name="connsiteY3" fmla="*/ 309827 h 4549366"/>
              <a:gd name="connsiteX4" fmla="*/ 8347099 w 8347099"/>
              <a:gd name="connsiteY4" fmla="*/ 316177 h 4549366"/>
              <a:gd name="connsiteX5" fmla="*/ 8347099 w 8347099"/>
              <a:gd name="connsiteY5" fmla="*/ 1021709 h 4549366"/>
              <a:gd name="connsiteX6" fmla="*/ 8347099 w 8347099"/>
              <a:gd name="connsiteY6" fmla="*/ 1021709 h 4549366"/>
              <a:gd name="connsiteX7" fmla="*/ 8347099 w 8347099"/>
              <a:gd name="connsiteY7" fmla="*/ 2080006 h 4549366"/>
              <a:gd name="connsiteX8" fmla="*/ 8347099 w 8347099"/>
              <a:gd name="connsiteY8" fmla="*/ 4549366 h 4549366"/>
              <a:gd name="connsiteX9" fmla="*/ 3477958 w 8347099"/>
              <a:gd name="connsiteY9" fmla="*/ 4549366 h 4549366"/>
              <a:gd name="connsiteX10" fmla="*/ 1391183 w 8347099"/>
              <a:gd name="connsiteY10" fmla="*/ 4549366 h 4549366"/>
              <a:gd name="connsiteX11" fmla="*/ 1391183 w 8347099"/>
              <a:gd name="connsiteY11" fmla="*/ 4549366 h 4549366"/>
              <a:gd name="connsiteX12" fmla="*/ 0 w 8347099"/>
              <a:gd name="connsiteY12" fmla="*/ 4549366 h 4549366"/>
              <a:gd name="connsiteX13" fmla="*/ 0 w 8347099"/>
              <a:gd name="connsiteY13" fmla="*/ 2080006 h 4549366"/>
              <a:gd name="connsiteX14" fmla="*/ 0 w 8347099"/>
              <a:gd name="connsiteY14" fmla="*/ 1021709 h 4549366"/>
              <a:gd name="connsiteX15" fmla="*/ 0 w 8347099"/>
              <a:gd name="connsiteY15" fmla="*/ 1021709 h 4549366"/>
              <a:gd name="connsiteX16" fmla="*/ 0 w 8347099"/>
              <a:gd name="connsiteY16" fmla="*/ 316177 h 454936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90315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4581116 h 4581116"/>
              <a:gd name="connsiteX13" fmla="*/ 0 w 8347099"/>
              <a:gd name="connsiteY13" fmla="*/ 2111756 h 4581116"/>
              <a:gd name="connsiteX14" fmla="*/ 0 w 8347099"/>
              <a:gd name="connsiteY14" fmla="*/ 1053459 h 4581116"/>
              <a:gd name="connsiteX15" fmla="*/ 0 w 8347099"/>
              <a:gd name="connsiteY15" fmla="*/ 1053459 h 4581116"/>
              <a:gd name="connsiteX16" fmla="*/ 0 w 8347099"/>
              <a:gd name="connsiteY16" fmla="*/ 347927 h 4581116"/>
              <a:gd name="connsiteX0" fmla="*/ 0 w 8347099"/>
              <a:gd name="connsiteY0" fmla="*/ 347927 h 4581116"/>
              <a:gd name="connsiteX1" fmla="*/ 1105433 w 8347099"/>
              <a:gd name="connsiteY1" fmla="*/ 341577 h 4581116"/>
              <a:gd name="connsiteX2" fmla="*/ 1373101 w 8347099"/>
              <a:gd name="connsiteY2" fmla="*/ 0 h 4581116"/>
              <a:gd name="connsiteX3" fmla="*/ 1668208 w 8347099"/>
              <a:gd name="connsiteY3" fmla="*/ 341577 h 4581116"/>
              <a:gd name="connsiteX4" fmla="*/ 8347099 w 8347099"/>
              <a:gd name="connsiteY4" fmla="*/ 347927 h 4581116"/>
              <a:gd name="connsiteX5" fmla="*/ 8347099 w 8347099"/>
              <a:gd name="connsiteY5" fmla="*/ 1053459 h 4581116"/>
              <a:gd name="connsiteX6" fmla="*/ 8347099 w 8347099"/>
              <a:gd name="connsiteY6" fmla="*/ 1053459 h 4581116"/>
              <a:gd name="connsiteX7" fmla="*/ 8347099 w 8347099"/>
              <a:gd name="connsiteY7" fmla="*/ 2111756 h 4581116"/>
              <a:gd name="connsiteX8" fmla="*/ 8347099 w 8347099"/>
              <a:gd name="connsiteY8" fmla="*/ 4581116 h 4581116"/>
              <a:gd name="connsiteX9" fmla="*/ 3477958 w 8347099"/>
              <a:gd name="connsiteY9" fmla="*/ 4581116 h 4581116"/>
              <a:gd name="connsiteX10" fmla="*/ 1391183 w 8347099"/>
              <a:gd name="connsiteY10" fmla="*/ 4581116 h 4581116"/>
              <a:gd name="connsiteX11" fmla="*/ 1391183 w 8347099"/>
              <a:gd name="connsiteY11" fmla="*/ 4581116 h 4581116"/>
              <a:gd name="connsiteX12" fmla="*/ 0 w 8347099"/>
              <a:gd name="connsiteY12" fmla="*/ 2111756 h 4581116"/>
              <a:gd name="connsiteX13" fmla="*/ 0 w 8347099"/>
              <a:gd name="connsiteY13" fmla="*/ 1053459 h 4581116"/>
              <a:gd name="connsiteX14" fmla="*/ 0 w 8347099"/>
              <a:gd name="connsiteY14" fmla="*/ 1053459 h 4581116"/>
              <a:gd name="connsiteX15" fmla="*/ 0 w 8347099"/>
              <a:gd name="connsiteY15" fmla="*/ 347927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15" fmla="*/ 91959 w 8347099"/>
              <a:gd name="connsiteY15" fmla="*/ 220319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3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14" fmla="*/ 1391184 w 8347099"/>
              <a:gd name="connsiteY14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13" fmla="*/ 1391183 w 8347099"/>
              <a:gd name="connsiteY13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12" fmla="*/ 3477958 w 8347099"/>
              <a:gd name="connsiteY12" fmla="*/ 4581116 h 4581116"/>
              <a:gd name="connsiteX0" fmla="*/ 0 w 8347099"/>
              <a:gd name="connsiteY0" fmla="*/ 2111756 h 4581116"/>
              <a:gd name="connsiteX1" fmla="*/ 0 w 8347099"/>
              <a:gd name="connsiteY1" fmla="*/ 1053459 h 4581116"/>
              <a:gd name="connsiteX2" fmla="*/ 0 w 8347099"/>
              <a:gd name="connsiteY2" fmla="*/ 1053459 h 4581116"/>
              <a:gd name="connsiteX3" fmla="*/ 0 w 8347099"/>
              <a:gd name="connsiteY3" fmla="*/ 347927 h 4581116"/>
              <a:gd name="connsiteX4" fmla="*/ 1105433 w 8347099"/>
              <a:gd name="connsiteY4" fmla="*/ 341577 h 4581116"/>
              <a:gd name="connsiteX5" fmla="*/ 1373101 w 8347099"/>
              <a:gd name="connsiteY5" fmla="*/ 0 h 4581116"/>
              <a:gd name="connsiteX6" fmla="*/ 1668208 w 8347099"/>
              <a:gd name="connsiteY6" fmla="*/ 341577 h 4581116"/>
              <a:gd name="connsiteX7" fmla="*/ 8347099 w 8347099"/>
              <a:gd name="connsiteY7" fmla="*/ 347927 h 4581116"/>
              <a:gd name="connsiteX8" fmla="*/ 8347099 w 8347099"/>
              <a:gd name="connsiteY8" fmla="*/ 1053459 h 4581116"/>
              <a:gd name="connsiteX9" fmla="*/ 8347099 w 8347099"/>
              <a:gd name="connsiteY9" fmla="*/ 1053459 h 4581116"/>
              <a:gd name="connsiteX10" fmla="*/ 8347099 w 8347099"/>
              <a:gd name="connsiteY10" fmla="*/ 2111756 h 4581116"/>
              <a:gd name="connsiteX11" fmla="*/ 8347099 w 8347099"/>
              <a:gd name="connsiteY11" fmla="*/ 4581116 h 458111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10" fmla="*/ 8347099 w 8347099"/>
              <a:gd name="connsiteY10" fmla="*/ 2111756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9" fmla="*/ 8347099 w 8347099"/>
              <a:gd name="connsiteY9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8" fmla="*/ 8347099 w 8347099"/>
              <a:gd name="connsiteY8" fmla="*/ 1053459 h 2111756"/>
              <a:gd name="connsiteX0" fmla="*/ 0 w 8347099"/>
              <a:gd name="connsiteY0" fmla="*/ 2111756 h 2111756"/>
              <a:gd name="connsiteX1" fmla="*/ 0 w 8347099"/>
              <a:gd name="connsiteY1" fmla="*/ 1053459 h 2111756"/>
              <a:gd name="connsiteX2" fmla="*/ 0 w 8347099"/>
              <a:gd name="connsiteY2" fmla="*/ 1053459 h 2111756"/>
              <a:gd name="connsiteX3" fmla="*/ 0 w 8347099"/>
              <a:gd name="connsiteY3" fmla="*/ 347927 h 2111756"/>
              <a:gd name="connsiteX4" fmla="*/ 1105433 w 8347099"/>
              <a:gd name="connsiteY4" fmla="*/ 341577 h 2111756"/>
              <a:gd name="connsiteX5" fmla="*/ 1373101 w 8347099"/>
              <a:gd name="connsiteY5" fmla="*/ 0 h 2111756"/>
              <a:gd name="connsiteX6" fmla="*/ 1668208 w 8347099"/>
              <a:gd name="connsiteY6" fmla="*/ 341577 h 2111756"/>
              <a:gd name="connsiteX7" fmla="*/ 8347099 w 8347099"/>
              <a:gd name="connsiteY7" fmla="*/ 347927 h 2111756"/>
              <a:gd name="connsiteX0" fmla="*/ 0 w 8347099"/>
              <a:gd name="connsiteY0" fmla="*/ 1053459 h 1053459"/>
              <a:gd name="connsiteX1" fmla="*/ 0 w 8347099"/>
              <a:gd name="connsiteY1" fmla="*/ 1053459 h 1053459"/>
              <a:gd name="connsiteX2" fmla="*/ 0 w 8347099"/>
              <a:gd name="connsiteY2" fmla="*/ 347927 h 1053459"/>
              <a:gd name="connsiteX3" fmla="*/ 1105433 w 8347099"/>
              <a:gd name="connsiteY3" fmla="*/ 341577 h 1053459"/>
              <a:gd name="connsiteX4" fmla="*/ 1373101 w 8347099"/>
              <a:gd name="connsiteY4" fmla="*/ 0 h 1053459"/>
              <a:gd name="connsiteX5" fmla="*/ 1668208 w 8347099"/>
              <a:gd name="connsiteY5" fmla="*/ 341577 h 1053459"/>
              <a:gd name="connsiteX6" fmla="*/ 8347099 w 8347099"/>
              <a:gd name="connsiteY6" fmla="*/ 347927 h 1053459"/>
              <a:gd name="connsiteX0" fmla="*/ 0 w 8347099"/>
              <a:gd name="connsiteY0" fmla="*/ 1053459 h 1053459"/>
              <a:gd name="connsiteX1" fmla="*/ 0 w 8347099"/>
              <a:gd name="connsiteY1" fmla="*/ 347927 h 1053459"/>
              <a:gd name="connsiteX2" fmla="*/ 1105433 w 8347099"/>
              <a:gd name="connsiteY2" fmla="*/ 341577 h 1053459"/>
              <a:gd name="connsiteX3" fmla="*/ 1373101 w 8347099"/>
              <a:gd name="connsiteY3" fmla="*/ 0 h 1053459"/>
              <a:gd name="connsiteX4" fmla="*/ 1668208 w 8347099"/>
              <a:gd name="connsiteY4" fmla="*/ 341577 h 1053459"/>
              <a:gd name="connsiteX5" fmla="*/ 8347099 w 8347099"/>
              <a:gd name="connsiteY5" fmla="*/ 347927 h 1053459"/>
              <a:gd name="connsiteX0" fmla="*/ 0 w 8347099"/>
              <a:gd name="connsiteY0" fmla="*/ 347927 h 347927"/>
              <a:gd name="connsiteX1" fmla="*/ 1105433 w 8347099"/>
              <a:gd name="connsiteY1" fmla="*/ 341577 h 347927"/>
              <a:gd name="connsiteX2" fmla="*/ 1373101 w 8347099"/>
              <a:gd name="connsiteY2" fmla="*/ 0 h 347927"/>
              <a:gd name="connsiteX3" fmla="*/ 1668208 w 8347099"/>
              <a:gd name="connsiteY3" fmla="*/ 341577 h 347927"/>
              <a:gd name="connsiteX4" fmla="*/ 8347099 w 8347099"/>
              <a:gd name="connsiteY4" fmla="*/ 347927 h 347927"/>
              <a:gd name="connsiteX0" fmla="*/ 0 w 8806896"/>
              <a:gd name="connsiteY0" fmla="*/ 335227 h 347927"/>
              <a:gd name="connsiteX1" fmla="*/ 1565230 w 8806896"/>
              <a:gd name="connsiteY1" fmla="*/ 341577 h 347927"/>
              <a:gd name="connsiteX2" fmla="*/ 1832898 w 8806896"/>
              <a:gd name="connsiteY2" fmla="*/ 0 h 347927"/>
              <a:gd name="connsiteX3" fmla="*/ 2128005 w 8806896"/>
              <a:gd name="connsiteY3" fmla="*/ 341577 h 347927"/>
              <a:gd name="connsiteX4" fmla="*/ 8806896 w 8806896"/>
              <a:gd name="connsiteY4" fmla="*/ 347927 h 347927"/>
              <a:gd name="connsiteX0" fmla="*/ 0 w 8806896"/>
              <a:gd name="connsiteY0" fmla="*/ 366977 h 366977"/>
              <a:gd name="connsiteX1" fmla="*/ 1565230 w 8806896"/>
              <a:gd name="connsiteY1" fmla="*/ 341577 h 366977"/>
              <a:gd name="connsiteX2" fmla="*/ 1832898 w 8806896"/>
              <a:gd name="connsiteY2" fmla="*/ 0 h 366977"/>
              <a:gd name="connsiteX3" fmla="*/ 2128005 w 8806896"/>
              <a:gd name="connsiteY3" fmla="*/ 341577 h 366977"/>
              <a:gd name="connsiteX4" fmla="*/ 8806896 w 8806896"/>
              <a:gd name="connsiteY4" fmla="*/ 347927 h 366977"/>
              <a:gd name="connsiteX0" fmla="*/ 0 w 8826054"/>
              <a:gd name="connsiteY0" fmla="*/ 30982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8826054"/>
              <a:gd name="connsiteY0" fmla="*/ 341577 h 347927"/>
              <a:gd name="connsiteX1" fmla="*/ 1584388 w 8826054"/>
              <a:gd name="connsiteY1" fmla="*/ 341577 h 347927"/>
              <a:gd name="connsiteX2" fmla="*/ 1852056 w 8826054"/>
              <a:gd name="connsiteY2" fmla="*/ 0 h 347927"/>
              <a:gd name="connsiteX3" fmla="*/ 2147163 w 8826054"/>
              <a:gd name="connsiteY3" fmla="*/ 341577 h 347927"/>
              <a:gd name="connsiteX4" fmla="*/ 8826054 w 8826054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190060"/>
              <a:gd name="connsiteY0" fmla="*/ 341577 h 347927"/>
              <a:gd name="connsiteX1" fmla="*/ 1584388 w 9190060"/>
              <a:gd name="connsiteY1" fmla="*/ 341577 h 347927"/>
              <a:gd name="connsiteX2" fmla="*/ 1852056 w 9190060"/>
              <a:gd name="connsiteY2" fmla="*/ 0 h 347927"/>
              <a:gd name="connsiteX3" fmla="*/ 2147163 w 9190060"/>
              <a:gd name="connsiteY3" fmla="*/ 341577 h 347927"/>
              <a:gd name="connsiteX4" fmla="*/ 9190060 w 9190060"/>
              <a:gd name="connsiteY4" fmla="*/ 347927 h 347927"/>
              <a:gd name="connsiteX0" fmla="*/ 0 w 9215588"/>
              <a:gd name="connsiteY0" fmla="*/ 341577 h 347927"/>
              <a:gd name="connsiteX1" fmla="*/ 1609916 w 9215588"/>
              <a:gd name="connsiteY1" fmla="*/ 341577 h 347927"/>
              <a:gd name="connsiteX2" fmla="*/ 1877584 w 9215588"/>
              <a:gd name="connsiteY2" fmla="*/ 0 h 347927"/>
              <a:gd name="connsiteX3" fmla="*/ 2172691 w 9215588"/>
              <a:gd name="connsiteY3" fmla="*/ 341577 h 347927"/>
              <a:gd name="connsiteX4" fmla="*/ 9215588 w 9215588"/>
              <a:gd name="connsiteY4" fmla="*/ 347927 h 347927"/>
              <a:gd name="connsiteX0" fmla="*/ 0 w 9190060"/>
              <a:gd name="connsiteY0" fmla="*/ 341577 h 347927"/>
              <a:gd name="connsiteX1" fmla="*/ 1609916 w 9190060"/>
              <a:gd name="connsiteY1" fmla="*/ 341577 h 347927"/>
              <a:gd name="connsiteX2" fmla="*/ 1877584 w 9190060"/>
              <a:gd name="connsiteY2" fmla="*/ 0 h 347927"/>
              <a:gd name="connsiteX3" fmla="*/ 2172691 w 9190060"/>
              <a:gd name="connsiteY3" fmla="*/ 341577 h 347927"/>
              <a:gd name="connsiteX4" fmla="*/ 9190060 w 9190060"/>
              <a:gd name="connsiteY4" fmla="*/ 347927 h 347927"/>
              <a:gd name="connsiteX0" fmla="*/ 0 w 3682407"/>
              <a:gd name="connsiteY0" fmla="*/ 341577 h 347927"/>
              <a:gd name="connsiteX1" fmla="*/ 1609916 w 3682407"/>
              <a:gd name="connsiteY1" fmla="*/ 341577 h 347927"/>
              <a:gd name="connsiteX2" fmla="*/ 1877584 w 3682407"/>
              <a:gd name="connsiteY2" fmla="*/ 0 h 347927"/>
              <a:gd name="connsiteX3" fmla="*/ 2172691 w 3682407"/>
              <a:gd name="connsiteY3" fmla="*/ 341577 h 347927"/>
              <a:gd name="connsiteX4" fmla="*/ 3682407 w 3682407"/>
              <a:gd name="connsiteY4" fmla="*/ 347927 h 347927"/>
              <a:gd name="connsiteX0" fmla="*/ 0 w 6037360"/>
              <a:gd name="connsiteY0" fmla="*/ 341577 h 366977"/>
              <a:gd name="connsiteX1" fmla="*/ 1609916 w 6037360"/>
              <a:gd name="connsiteY1" fmla="*/ 341577 h 366977"/>
              <a:gd name="connsiteX2" fmla="*/ 1877584 w 6037360"/>
              <a:gd name="connsiteY2" fmla="*/ 0 h 366977"/>
              <a:gd name="connsiteX3" fmla="*/ 2172691 w 6037360"/>
              <a:gd name="connsiteY3" fmla="*/ 341577 h 366977"/>
              <a:gd name="connsiteX4" fmla="*/ 6037360 w 6037360"/>
              <a:gd name="connsiteY4" fmla="*/ 366977 h 366977"/>
              <a:gd name="connsiteX0" fmla="*/ 0 w 5214084"/>
              <a:gd name="connsiteY0" fmla="*/ 735277 h 735277"/>
              <a:gd name="connsiteX1" fmla="*/ 786640 w 5214084"/>
              <a:gd name="connsiteY1" fmla="*/ 341577 h 735277"/>
              <a:gd name="connsiteX2" fmla="*/ 1054308 w 5214084"/>
              <a:gd name="connsiteY2" fmla="*/ 0 h 735277"/>
              <a:gd name="connsiteX3" fmla="*/ 1349415 w 5214084"/>
              <a:gd name="connsiteY3" fmla="*/ 341577 h 735277"/>
              <a:gd name="connsiteX4" fmla="*/ 5214084 w 5214084"/>
              <a:gd name="connsiteY4" fmla="*/ 366977 h 735277"/>
              <a:gd name="connsiteX0" fmla="*/ 0 w 5475745"/>
              <a:gd name="connsiteY0" fmla="*/ 335227 h 366977"/>
              <a:gd name="connsiteX1" fmla="*/ 1048301 w 5475745"/>
              <a:gd name="connsiteY1" fmla="*/ 341577 h 366977"/>
              <a:gd name="connsiteX2" fmla="*/ 1315969 w 5475745"/>
              <a:gd name="connsiteY2" fmla="*/ 0 h 366977"/>
              <a:gd name="connsiteX3" fmla="*/ 1611076 w 5475745"/>
              <a:gd name="connsiteY3" fmla="*/ 341577 h 366977"/>
              <a:gd name="connsiteX4" fmla="*/ 5475745 w 5475745"/>
              <a:gd name="connsiteY4" fmla="*/ 366977 h 366977"/>
              <a:gd name="connsiteX0" fmla="*/ 0 w 5514037"/>
              <a:gd name="connsiteY0" fmla="*/ 335227 h 366977"/>
              <a:gd name="connsiteX1" fmla="*/ 1086593 w 5514037"/>
              <a:gd name="connsiteY1" fmla="*/ 341577 h 366977"/>
              <a:gd name="connsiteX2" fmla="*/ 1354261 w 5514037"/>
              <a:gd name="connsiteY2" fmla="*/ 0 h 366977"/>
              <a:gd name="connsiteX3" fmla="*/ 1649368 w 5514037"/>
              <a:gd name="connsiteY3" fmla="*/ 341577 h 366977"/>
              <a:gd name="connsiteX4" fmla="*/ 5514037 w 5514037"/>
              <a:gd name="connsiteY4" fmla="*/ 366977 h 366977"/>
              <a:gd name="connsiteX0" fmla="*/ 0 w 5526801"/>
              <a:gd name="connsiteY0" fmla="*/ 328877 h 366977"/>
              <a:gd name="connsiteX1" fmla="*/ 1099357 w 5526801"/>
              <a:gd name="connsiteY1" fmla="*/ 341577 h 366977"/>
              <a:gd name="connsiteX2" fmla="*/ 1367025 w 5526801"/>
              <a:gd name="connsiteY2" fmla="*/ 0 h 366977"/>
              <a:gd name="connsiteX3" fmla="*/ 1662132 w 5526801"/>
              <a:gd name="connsiteY3" fmla="*/ 341577 h 366977"/>
              <a:gd name="connsiteX4" fmla="*/ 5526801 w 5526801"/>
              <a:gd name="connsiteY4" fmla="*/ 366977 h 366977"/>
              <a:gd name="connsiteX0" fmla="*/ 0 w 5743789"/>
              <a:gd name="connsiteY0" fmla="*/ 341577 h 366977"/>
              <a:gd name="connsiteX1" fmla="*/ 1316345 w 5743789"/>
              <a:gd name="connsiteY1" fmla="*/ 341577 h 366977"/>
              <a:gd name="connsiteX2" fmla="*/ 1584013 w 5743789"/>
              <a:gd name="connsiteY2" fmla="*/ 0 h 366977"/>
              <a:gd name="connsiteX3" fmla="*/ 1879120 w 5743789"/>
              <a:gd name="connsiteY3" fmla="*/ 341577 h 366977"/>
              <a:gd name="connsiteX4" fmla="*/ 5743789 w 5743789"/>
              <a:gd name="connsiteY4" fmla="*/ 366977 h 366977"/>
              <a:gd name="connsiteX0" fmla="*/ 0 w 6034808"/>
              <a:gd name="connsiteY0" fmla="*/ 341577 h 351737"/>
              <a:gd name="connsiteX1" fmla="*/ 1316345 w 6034808"/>
              <a:gd name="connsiteY1" fmla="*/ 341577 h 351737"/>
              <a:gd name="connsiteX2" fmla="*/ 1584013 w 6034808"/>
              <a:gd name="connsiteY2" fmla="*/ 0 h 351737"/>
              <a:gd name="connsiteX3" fmla="*/ 1879120 w 6034808"/>
              <a:gd name="connsiteY3" fmla="*/ 341577 h 351737"/>
              <a:gd name="connsiteX4" fmla="*/ 6034808 w 6034808"/>
              <a:gd name="connsiteY4" fmla="*/ 351737 h 351737"/>
              <a:gd name="connsiteX0" fmla="*/ 0 w 4755858"/>
              <a:gd name="connsiteY0" fmla="*/ 646377 h 646377"/>
              <a:gd name="connsiteX1" fmla="*/ 37395 w 4755858"/>
              <a:gd name="connsiteY1" fmla="*/ 341577 h 646377"/>
              <a:gd name="connsiteX2" fmla="*/ 305063 w 4755858"/>
              <a:gd name="connsiteY2" fmla="*/ 0 h 646377"/>
              <a:gd name="connsiteX3" fmla="*/ 600170 w 4755858"/>
              <a:gd name="connsiteY3" fmla="*/ 341577 h 646377"/>
              <a:gd name="connsiteX4" fmla="*/ 4755858 w 4755858"/>
              <a:gd name="connsiteY4" fmla="*/ 351737 h 646377"/>
              <a:gd name="connsiteX0" fmla="*/ 0 w 5567647"/>
              <a:gd name="connsiteY0" fmla="*/ 341577 h 351737"/>
              <a:gd name="connsiteX1" fmla="*/ 849184 w 5567647"/>
              <a:gd name="connsiteY1" fmla="*/ 341577 h 351737"/>
              <a:gd name="connsiteX2" fmla="*/ 1116852 w 5567647"/>
              <a:gd name="connsiteY2" fmla="*/ 0 h 351737"/>
              <a:gd name="connsiteX3" fmla="*/ 1411959 w 5567647"/>
              <a:gd name="connsiteY3" fmla="*/ 341577 h 351737"/>
              <a:gd name="connsiteX4" fmla="*/ 5567647 w 5567647"/>
              <a:gd name="connsiteY4" fmla="*/ 351737 h 351737"/>
              <a:gd name="connsiteX0" fmla="*/ 0 w 5537013"/>
              <a:gd name="connsiteY0" fmla="*/ 341577 h 351737"/>
              <a:gd name="connsiteX1" fmla="*/ 818550 w 5537013"/>
              <a:gd name="connsiteY1" fmla="*/ 341577 h 351737"/>
              <a:gd name="connsiteX2" fmla="*/ 1086218 w 5537013"/>
              <a:gd name="connsiteY2" fmla="*/ 0 h 351737"/>
              <a:gd name="connsiteX3" fmla="*/ 1381325 w 5537013"/>
              <a:gd name="connsiteY3" fmla="*/ 341577 h 351737"/>
              <a:gd name="connsiteX4" fmla="*/ 5537013 w 5537013"/>
              <a:gd name="connsiteY4" fmla="*/ 351737 h 351737"/>
              <a:gd name="connsiteX0" fmla="*/ 0 w 5314920"/>
              <a:gd name="connsiteY0" fmla="*/ 341577 h 351737"/>
              <a:gd name="connsiteX1" fmla="*/ 596457 w 5314920"/>
              <a:gd name="connsiteY1" fmla="*/ 341577 h 351737"/>
              <a:gd name="connsiteX2" fmla="*/ 864125 w 5314920"/>
              <a:gd name="connsiteY2" fmla="*/ 0 h 351737"/>
              <a:gd name="connsiteX3" fmla="*/ 1159232 w 5314920"/>
              <a:gd name="connsiteY3" fmla="*/ 341577 h 351737"/>
              <a:gd name="connsiteX4" fmla="*/ 5314920 w 5314920"/>
              <a:gd name="connsiteY4" fmla="*/ 351737 h 351737"/>
              <a:gd name="connsiteX0" fmla="*/ 0 w 5514038"/>
              <a:gd name="connsiteY0" fmla="*/ 356817 h 356817"/>
              <a:gd name="connsiteX1" fmla="*/ 795575 w 5514038"/>
              <a:gd name="connsiteY1" fmla="*/ 341577 h 356817"/>
              <a:gd name="connsiteX2" fmla="*/ 1063243 w 5514038"/>
              <a:gd name="connsiteY2" fmla="*/ 0 h 356817"/>
              <a:gd name="connsiteX3" fmla="*/ 1358350 w 5514038"/>
              <a:gd name="connsiteY3" fmla="*/ 341577 h 356817"/>
              <a:gd name="connsiteX4" fmla="*/ 5514038 w 5514038"/>
              <a:gd name="connsiteY4" fmla="*/ 351737 h 356817"/>
              <a:gd name="connsiteX0" fmla="*/ 0 w 5468088"/>
              <a:gd name="connsiteY0" fmla="*/ 34919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468088"/>
              <a:gd name="connsiteY0" fmla="*/ 318717 h 351737"/>
              <a:gd name="connsiteX1" fmla="*/ 749625 w 5468088"/>
              <a:gd name="connsiteY1" fmla="*/ 341577 h 351737"/>
              <a:gd name="connsiteX2" fmla="*/ 1017293 w 5468088"/>
              <a:gd name="connsiteY2" fmla="*/ 0 h 351737"/>
              <a:gd name="connsiteX3" fmla="*/ 1312400 w 5468088"/>
              <a:gd name="connsiteY3" fmla="*/ 341577 h 351737"/>
              <a:gd name="connsiteX4" fmla="*/ 5468088 w 5468088"/>
              <a:gd name="connsiteY4" fmla="*/ 351737 h 351737"/>
              <a:gd name="connsiteX0" fmla="*/ 0 w 5651889"/>
              <a:gd name="connsiteY0" fmla="*/ 349197 h 351737"/>
              <a:gd name="connsiteX1" fmla="*/ 933426 w 5651889"/>
              <a:gd name="connsiteY1" fmla="*/ 341577 h 351737"/>
              <a:gd name="connsiteX2" fmla="*/ 1201094 w 5651889"/>
              <a:gd name="connsiteY2" fmla="*/ 0 h 351737"/>
              <a:gd name="connsiteX3" fmla="*/ 1496201 w 5651889"/>
              <a:gd name="connsiteY3" fmla="*/ 341577 h 351737"/>
              <a:gd name="connsiteX4" fmla="*/ 5651889 w 5651889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582964"/>
              <a:gd name="connsiteY0" fmla="*/ 349197 h 351737"/>
              <a:gd name="connsiteX1" fmla="*/ 864501 w 5582964"/>
              <a:gd name="connsiteY1" fmla="*/ 341577 h 351737"/>
              <a:gd name="connsiteX2" fmla="*/ 1132169 w 5582964"/>
              <a:gd name="connsiteY2" fmla="*/ 0 h 351737"/>
              <a:gd name="connsiteX3" fmla="*/ 1427276 w 5582964"/>
              <a:gd name="connsiteY3" fmla="*/ 341577 h 351737"/>
              <a:gd name="connsiteX4" fmla="*/ 5582964 w 5582964"/>
              <a:gd name="connsiteY4" fmla="*/ 351737 h 351737"/>
              <a:gd name="connsiteX0" fmla="*/ 0 w 5621256"/>
              <a:gd name="connsiteY0" fmla="*/ 699717 h 699717"/>
              <a:gd name="connsiteX1" fmla="*/ 902793 w 5621256"/>
              <a:gd name="connsiteY1" fmla="*/ 341577 h 699717"/>
              <a:gd name="connsiteX2" fmla="*/ 1170461 w 5621256"/>
              <a:gd name="connsiteY2" fmla="*/ 0 h 699717"/>
              <a:gd name="connsiteX3" fmla="*/ 1465568 w 5621256"/>
              <a:gd name="connsiteY3" fmla="*/ 341577 h 699717"/>
              <a:gd name="connsiteX4" fmla="*/ 5621256 w 5621256"/>
              <a:gd name="connsiteY4" fmla="*/ 351737 h 699717"/>
              <a:gd name="connsiteX0" fmla="*/ 0 w 5544672"/>
              <a:gd name="connsiteY0" fmla="*/ 356817 h 356817"/>
              <a:gd name="connsiteX1" fmla="*/ 826209 w 5544672"/>
              <a:gd name="connsiteY1" fmla="*/ 341577 h 356817"/>
              <a:gd name="connsiteX2" fmla="*/ 1093877 w 5544672"/>
              <a:gd name="connsiteY2" fmla="*/ 0 h 356817"/>
              <a:gd name="connsiteX3" fmla="*/ 1388984 w 5544672"/>
              <a:gd name="connsiteY3" fmla="*/ 341577 h 356817"/>
              <a:gd name="connsiteX4" fmla="*/ 5544672 w 5544672"/>
              <a:gd name="connsiteY4" fmla="*/ 351737 h 356817"/>
              <a:gd name="connsiteX0" fmla="*/ 0 w 5590622"/>
              <a:gd name="connsiteY0" fmla="*/ 349197 h 351737"/>
              <a:gd name="connsiteX1" fmla="*/ 872159 w 5590622"/>
              <a:gd name="connsiteY1" fmla="*/ 341577 h 351737"/>
              <a:gd name="connsiteX2" fmla="*/ 1139827 w 5590622"/>
              <a:gd name="connsiteY2" fmla="*/ 0 h 351737"/>
              <a:gd name="connsiteX3" fmla="*/ 1434934 w 5590622"/>
              <a:gd name="connsiteY3" fmla="*/ 341577 h 351737"/>
              <a:gd name="connsiteX4" fmla="*/ 5590622 w 5590622"/>
              <a:gd name="connsiteY4" fmla="*/ 351737 h 351737"/>
              <a:gd name="connsiteX0" fmla="*/ 0 w 5575305"/>
              <a:gd name="connsiteY0" fmla="*/ 349197 h 349197"/>
              <a:gd name="connsiteX1" fmla="*/ 872159 w 5575305"/>
              <a:gd name="connsiteY1" fmla="*/ 341577 h 349197"/>
              <a:gd name="connsiteX2" fmla="*/ 1139827 w 5575305"/>
              <a:gd name="connsiteY2" fmla="*/ 0 h 349197"/>
              <a:gd name="connsiteX3" fmla="*/ 1434934 w 5575305"/>
              <a:gd name="connsiteY3" fmla="*/ 341577 h 349197"/>
              <a:gd name="connsiteX4" fmla="*/ 5575305 w 5575305"/>
              <a:gd name="connsiteY4" fmla="*/ 336497 h 34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305" h="349197">
                <a:moveTo>
                  <a:pt x="0" y="349197"/>
                </a:moveTo>
                <a:lnTo>
                  <a:pt x="872159" y="341577"/>
                </a:lnTo>
                <a:lnTo>
                  <a:pt x="1139827" y="0"/>
                </a:lnTo>
                <a:lnTo>
                  <a:pt x="1434934" y="341577"/>
                </a:lnTo>
                <a:lnTo>
                  <a:pt x="5575305" y="336497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D33791-3368-49BD-807A-2E1E736F312E}"/>
              </a:ext>
            </a:extLst>
          </p:cNvPr>
          <p:cNvCxnSpPr>
            <a:cxnSpLocks/>
          </p:cNvCxnSpPr>
          <p:nvPr/>
        </p:nvCxnSpPr>
        <p:spPr>
          <a:xfrm>
            <a:off x="2881086" y="1884400"/>
            <a:ext cx="0" cy="4402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359193F-8D28-48B4-8E6F-C9F0E585FF02}"/>
              </a:ext>
            </a:extLst>
          </p:cNvPr>
          <p:cNvSpPr/>
          <p:nvPr/>
        </p:nvSpPr>
        <p:spPr>
          <a:xfrm>
            <a:off x="453552" y="575721"/>
            <a:ext cx="2859931" cy="768486"/>
          </a:xfrm>
          <a:prstGeom prst="roundRect">
            <a:avLst>
              <a:gd name="adj" fmla="val 4167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</a:rPr>
              <a:t>Prog. &amp; Spec.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FF30ADBF-CD41-4BCF-BDCA-BC685CBBA764}"/>
              </a:ext>
            </a:extLst>
          </p:cNvPr>
          <p:cNvSpPr/>
          <p:nvPr/>
        </p:nvSpPr>
        <p:spPr>
          <a:xfrm>
            <a:off x="4034455" y="579198"/>
            <a:ext cx="1940672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CHCs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C7A2A13-CDCD-467D-A624-FA769DB3C232}"/>
              </a:ext>
            </a:extLst>
          </p:cNvPr>
          <p:cNvSpPr/>
          <p:nvPr/>
        </p:nvSpPr>
        <p:spPr>
          <a:xfrm>
            <a:off x="6696099" y="575721"/>
            <a:ext cx="2057400" cy="768486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</a:rPr>
              <a:t>SAT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sz="2400" b="1" dirty="0">
                <a:solidFill>
                  <a:sysClr val="windowText" lastClr="000000"/>
                </a:solidFill>
              </a:rPr>
              <a:t>or UNSAT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7E552A6-FFE6-4AFE-848A-5E3C6999A476}"/>
              </a:ext>
            </a:extLst>
          </p:cNvPr>
          <p:cNvSpPr/>
          <p:nvPr/>
        </p:nvSpPr>
        <p:spPr>
          <a:xfrm rot="16200000">
            <a:off x="3387609" y="667370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513E1B-348E-4A36-9D1F-92717ADFB62B}"/>
              </a:ext>
            </a:extLst>
          </p:cNvPr>
          <p:cNvSpPr txBox="1"/>
          <p:nvPr/>
        </p:nvSpPr>
        <p:spPr>
          <a:xfrm>
            <a:off x="2093562" y="1379153"/>
            <a:ext cx="2556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1"/>
                </a:solidFill>
              </a:rPr>
              <a:t>Constraint Generation</a:t>
            </a:r>
            <a:endParaRPr kumimoji="1" lang="ja-JP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3CF240-2AC8-493F-8632-4CED1957B928}"/>
              </a:ext>
            </a:extLst>
          </p:cNvPr>
          <p:cNvSpPr txBox="1"/>
          <p:nvPr/>
        </p:nvSpPr>
        <p:spPr>
          <a:xfrm>
            <a:off x="5276990" y="1382512"/>
            <a:ext cx="211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Constraint Solving</a:t>
            </a:r>
            <a:endParaRPr kumimoji="1" lang="ja-JP" altLang="en-US" sz="2000" b="1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10B16774-A224-484A-AEE4-B999A545A4B8}"/>
              </a:ext>
            </a:extLst>
          </p:cNvPr>
          <p:cNvSpPr/>
          <p:nvPr/>
        </p:nvSpPr>
        <p:spPr>
          <a:xfrm rot="16200000">
            <a:off x="6038073" y="667371"/>
            <a:ext cx="595081" cy="585186"/>
          </a:xfrm>
          <a:prstGeom prst="downArrow">
            <a:avLst>
              <a:gd name="adj1" fmla="val 51138"/>
              <a:gd name="adj2" fmla="val 571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A127E6AC-B992-49A1-A044-7C6CC9458BD4}"/>
              </a:ext>
            </a:extLst>
          </p:cNvPr>
          <p:cNvSpPr/>
          <p:nvPr/>
        </p:nvSpPr>
        <p:spPr>
          <a:xfrm>
            <a:off x="5145265" y="1952961"/>
            <a:ext cx="3860660" cy="740047"/>
          </a:xfrm>
          <a:prstGeom prst="wedgeRectCallout">
            <a:avLst>
              <a:gd name="adj1" fmla="val -38825"/>
              <a:gd name="adj2" fmla="val 8623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represents a </a:t>
            </a:r>
            <a:r>
              <a:rPr kumimoji="1" lang="en-US" altLang="ja-JP" sz="2400" b="1" i="1" dirty="0">
                <a:solidFill>
                  <a:srgbClr val="00B050"/>
                </a:solidFill>
              </a:rPr>
              <a:t>loop invariant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53F1B79-086D-4828-9ADB-0887B777318D}"/>
                  </a:ext>
                </a:extLst>
              </p:cNvPr>
              <p:cNvSpPr/>
              <p:nvPr/>
            </p:nvSpPr>
            <p:spPr>
              <a:xfrm>
                <a:off x="3368062" y="5481523"/>
                <a:ext cx="5092649" cy="954107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b="1" i="1" smtClean="0"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is </a:t>
                </a:r>
                <a:r>
                  <a:rPr lang="en-US" altLang="ja-JP" sz="2800" b="1" i="1" dirty="0">
                    <a:solidFill>
                      <a:srgbClr val="0070C0"/>
                    </a:solidFill>
                  </a:rPr>
                  <a:t>satisfiable</a:t>
                </a:r>
                <a:r>
                  <a:rPr lang="en-US" altLang="ja-JP" sz="2800" dirty="0"/>
                  <a:t>, witnessed by a solution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ja-JP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53F1B79-086D-4828-9ADB-0887B7773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62" y="5481523"/>
                <a:ext cx="5092649" cy="954107"/>
              </a:xfrm>
              <a:prstGeom prst="rect">
                <a:avLst/>
              </a:prstGeom>
              <a:blipFill>
                <a:blip r:embed="rId5"/>
                <a:stretch>
                  <a:fillRect l="-2140" t="-3681" b="-14724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63B77A-F296-4E0A-992B-A4F25C30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2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F3FB2-5964-4A89-A8F1-714CFD75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This Talk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[CAV ’21]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078" y="1632450"/>
                <a:ext cx="8407843" cy="458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kumimoji="1" lang="en-US" altLang="ja-JP" dirty="0"/>
                  <a:t>: </a:t>
                </a:r>
                <a:r>
                  <a:rPr lang="en-US" altLang="ja-JP" dirty="0"/>
                  <a:t>CHCs extended with </a:t>
                </a:r>
                <a:r>
                  <a:rPr lang="en-US" altLang="ja-JP" b="1" i="1" dirty="0"/>
                  <a:t>non-Horn clauses </a:t>
                </a:r>
                <a:r>
                  <a:rPr lang="en-US" altLang="ja-JP" dirty="0"/>
                  <a:t>and</a:t>
                </a:r>
                <a:br>
                  <a:rPr lang="en-US" altLang="ja-JP" dirty="0"/>
                </a:br>
                <a:r>
                  <a:rPr lang="en-US" altLang="ja-JP" b="1" i="1" dirty="0"/>
                  <a:t>functional</a:t>
                </a:r>
                <a:r>
                  <a:rPr lang="en-US" altLang="ja-JP" dirty="0"/>
                  <a:t> / </a:t>
                </a:r>
                <a:r>
                  <a:rPr lang="en-US" altLang="ja-JP" b="1" i="1" dirty="0"/>
                  <a:t>well-founded </a:t>
                </a:r>
                <a:r>
                  <a:rPr lang="en-US" altLang="ja-JP" dirty="0"/>
                  <a:t>predicate variables</a:t>
                </a:r>
                <a:endParaRPr kumimoji="1" lang="en-US" altLang="ja-JP" dirty="0"/>
              </a:p>
              <a:p>
                <a:r>
                  <a:rPr kumimoji="1" lang="en-US" altLang="ja-JP" b="1" i="1" dirty="0"/>
                  <a:t>Sound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i="1" dirty="0"/>
                  <a:t>complete </a:t>
                </a:r>
                <a:r>
                  <a:rPr kumimoji="1" lang="en-US" altLang="ja-JP" dirty="0"/>
                  <a:t>reductions of</a:t>
                </a:r>
                <a:r>
                  <a:rPr kumimoji="1" lang="en-US" altLang="ja-JP" b="1" i="1" dirty="0">
                    <a:solidFill>
                      <a:srgbClr val="00B050"/>
                    </a:solidFill>
                  </a:rPr>
                  <a:t> relational verification</a:t>
                </a:r>
                <a:br>
                  <a:rPr lang="en-US" altLang="ja-JP" dirty="0"/>
                </a:br>
                <a:r>
                  <a:rPr lang="en-US" altLang="ja-JP" dirty="0"/>
                  <a:t>(of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-safet</a:t>
                </a:r>
                <a:r>
                  <a:rPr lang="en-US" altLang="ja-JP" dirty="0"/>
                  <a:t>y, co-termination, and GNI</a:t>
                </a:r>
                <a:r>
                  <a:rPr kumimoji="1" lang="en-US" altLang="ja-JP" dirty="0"/>
                  <a:t>)</a:t>
                </a:r>
                <a:r>
                  <a:rPr kumimoji="1" lang="en-US" altLang="ja-JP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dirty="0"/>
                  <a:t>to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solving</a:t>
                </a:r>
              </a:p>
              <a:p>
                <a:pPr lvl="1"/>
                <a:r>
                  <a:rPr kumimoji="1" lang="en-US" altLang="ja-JP" dirty="0"/>
                  <a:t>Key observation: </a:t>
                </a:r>
                <a:r>
                  <a:rPr kumimoji="1" lang="en-US" altLang="ja-JP" b="1" i="1" dirty="0">
                    <a:solidFill>
                      <a:srgbClr val="00B050"/>
                    </a:solidFill>
                  </a:rPr>
                  <a:t>relational verification</a:t>
                </a:r>
                <a:r>
                  <a:rPr kumimoji="1" lang="en-US" altLang="ja-JP" dirty="0"/>
                  <a:t> amounts to synthesis of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relational invariants</a:t>
                </a:r>
                <a:r>
                  <a:rPr kumimoji="1" lang="en-US" altLang="ja-JP" dirty="0"/>
                  <a:t> and </a:t>
                </a:r>
                <a:r>
                  <a:rPr kumimoji="1" lang="en-US" altLang="ja-JP" b="1" i="1" dirty="0">
                    <a:solidFill>
                      <a:srgbClr val="0070C0"/>
                    </a:solidFill>
                  </a:rPr>
                  <a:t>fair &amp; semantic schedulers</a:t>
                </a:r>
                <a:endParaRPr kumimoji="1" lang="en-US" altLang="ja-JP" dirty="0"/>
              </a:p>
              <a:p>
                <a:r>
                  <a:rPr lang="en-US" altLang="ja-JP" b="1" i="1" dirty="0"/>
                  <a:t>Stratified CEGIS </a:t>
                </a:r>
                <a:r>
                  <a:rPr lang="en-US" altLang="ja-JP" dirty="0"/>
                  <a:t>for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i="1" dirty="0">
                    <a:solidFill>
                      <a:srgbClr val="FF0000"/>
                    </a:solidFill>
                  </a:rPr>
                  <a:t>solving</a:t>
                </a:r>
              </a:p>
              <a:p>
                <a:pPr lvl="1"/>
                <a:r>
                  <a:rPr lang="en-US" altLang="ja-JP" dirty="0"/>
                  <a:t>Combine CEGIS with </a:t>
                </a:r>
                <a:r>
                  <a:rPr lang="en-US" altLang="ja-JP" b="1" i="1" dirty="0"/>
                  <a:t>stratified families of templates </a:t>
                </a:r>
                <a:r>
                  <a:rPr lang="en-US" altLang="ja-JP" dirty="0"/>
                  <a:t>for achieving </a:t>
                </a:r>
                <a:r>
                  <a:rPr lang="en-US" altLang="ja-JP" b="1" i="1" dirty="0"/>
                  <a:t>completeness</a:t>
                </a:r>
                <a:r>
                  <a:rPr lang="en-US" altLang="ja-JP" dirty="0"/>
                  <a:t> and </a:t>
                </a:r>
                <a:r>
                  <a:rPr lang="en-US" altLang="ja-JP" b="1" i="1" dirty="0"/>
                  <a:t>efficiency</a:t>
                </a:r>
              </a:p>
              <a:p>
                <a:r>
                  <a:rPr lang="en-US" altLang="ja-JP" dirty="0"/>
                  <a:t>Implementation &amp; evaluation of a solver </a:t>
                </a:r>
                <a:r>
                  <a:rPr lang="en-US" altLang="ja-JP" b="1" dirty="0" err="1">
                    <a:solidFill>
                      <a:srgbClr val="FF0000"/>
                    </a:solidFill>
                  </a:rPr>
                  <a:t>PCSat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Available from: </a:t>
                </a:r>
                <a:r>
                  <a:rPr lang="en-US" altLang="ja-JP" dirty="0">
                    <a:solidFill>
                      <a:srgbClr val="0563C1"/>
                    </a:solidFill>
                    <a:hlinkClick r:id="rId3"/>
                  </a:rPr>
                  <a:t>https://github.com/hiroshi-unno/coar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078" y="1632450"/>
                <a:ext cx="8407843" cy="4585224"/>
              </a:xfrm>
              <a:blipFill>
                <a:blip r:embed="rId4"/>
                <a:stretch>
                  <a:fillRect l="-1087" t="-1995" r="-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FDCF4-74AC-4B0F-B2E2-771ADD4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831AB-8F4B-4587-BAC4-BDA2D44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67A8D-09F2-41F7-8BE4-DCADBE19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08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F3FB2-5964-4A89-A8F1-714CFD75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This Talk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[CAV ’21]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078" y="1632450"/>
                <a:ext cx="8407843" cy="458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b="1" dirty="0" err="1">
                    <a:solidFill>
                      <a:srgbClr val="FF0000"/>
                    </a:solidFill>
                  </a:rPr>
                  <a:t>pfwCSP</a:t>
                </a:r>
                <a:r>
                  <a:rPr kumimoji="1" lang="en-US" altLang="ja-JP" dirty="0"/>
                  <a:t>: </a:t>
                </a:r>
                <a:r>
                  <a:rPr lang="en-US" altLang="ja-JP" dirty="0"/>
                  <a:t>CHCs extended with </a:t>
                </a:r>
                <a:r>
                  <a:rPr lang="en-US" altLang="ja-JP" b="1" i="1" dirty="0"/>
                  <a:t>non-Horn clauses </a:t>
                </a:r>
                <a:r>
                  <a:rPr lang="en-US" altLang="ja-JP" dirty="0"/>
                  <a:t>and</a:t>
                </a:r>
                <a:br>
                  <a:rPr lang="en-US" altLang="ja-JP" dirty="0"/>
                </a:br>
                <a:r>
                  <a:rPr lang="en-US" altLang="ja-JP" b="1" i="1" dirty="0"/>
                  <a:t>functional</a:t>
                </a:r>
                <a:r>
                  <a:rPr lang="en-US" altLang="ja-JP" dirty="0"/>
                  <a:t> / </a:t>
                </a:r>
                <a:r>
                  <a:rPr lang="en-US" altLang="ja-JP" b="1" i="1" dirty="0"/>
                  <a:t>well-founded </a:t>
                </a:r>
                <a:r>
                  <a:rPr lang="en-US" altLang="ja-JP" dirty="0"/>
                  <a:t>predicate variables</a:t>
                </a:r>
                <a:endParaRPr kumimoji="1" lang="en-US" altLang="ja-JP" dirty="0"/>
              </a:p>
              <a:p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Sound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complete 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reductions of</a:t>
                </a:r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 relational verification</a:t>
                </a:r>
                <a:b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</a:b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(of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-safet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y, co-termination, and GNI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) to </a:t>
                </a:r>
                <a:r>
                  <a:rPr lang="en-US" altLang="ja-JP" b="1" dirty="0" err="1">
                    <a:solidFill>
                      <a:schemeClr val="bg1">
                        <a:lumMod val="75000"/>
                      </a:schemeClr>
                    </a:solidFill>
                  </a:rPr>
                  <a:t>pfwCSP</a:t>
                </a:r>
                <a:r>
                  <a:rPr lang="en-US" altLang="ja-JP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solving</a:t>
                </a:r>
              </a:p>
              <a:p>
                <a:pPr lvl="1"/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Key observation: </a:t>
                </a:r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relational verification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amounts to synthesis of </a:t>
                </a:r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relational invariants</a:t>
                </a:r>
                <a:r>
                  <a:rPr kumimoji="1"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:r>
                  <a:rPr kumimoji="1"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fair &amp; semantic schedulers</a:t>
                </a:r>
                <a:endParaRPr kumimoji="1" lang="en-US" altLang="ja-JP" dirty="0"/>
              </a:p>
              <a:p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Stratified CEGIS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for </a:t>
                </a:r>
                <a:r>
                  <a:rPr lang="en-US" altLang="ja-JP" b="1" dirty="0" err="1">
                    <a:solidFill>
                      <a:schemeClr val="bg1">
                        <a:lumMod val="75000"/>
                      </a:schemeClr>
                    </a:solidFill>
                  </a:rPr>
                  <a:t>pfwCSP</a:t>
                </a:r>
                <a:r>
                  <a:rPr lang="en-US" altLang="ja-JP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solving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Combine CEGIS with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stratified families of templates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for achieving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completeness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:r>
                  <a:rPr lang="en-US" altLang="ja-JP" b="1" i="1" dirty="0">
                    <a:solidFill>
                      <a:schemeClr val="bg1">
                        <a:lumMod val="75000"/>
                      </a:schemeClr>
                    </a:solidFill>
                  </a:rPr>
                  <a:t>efficiency</a:t>
                </a:r>
              </a:p>
              <a:p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Implementation &amp; evaluation of a solver </a:t>
                </a:r>
                <a:r>
                  <a:rPr lang="en-US" altLang="ja-JP" b="1" dirty="0" err="1">
                    <a:solidFill>
                      <a:schemeClr val="bg1">
                        <a:lumMod val="75000"/>
                      </a:schemeClr>
                    </a:solidFill>
                  </a:rPr>
                  <a:t>PCSat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</a:rPr>
                  <a:t>Available from: </a:t>
                </a:r>
                <a:r>
                  <a:rPr lang="en-US" altLang="ja-JP" dirty="0">
                    <a:solidFill>
                      <a:schemeClr val="bg1">
                        <a:lumMod val="75000"/>
                      </a:schemeClr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https://github.com/hiroshi-unno/coar</a:t>
                </a:r>
                <a:endParaRPr lang="en-US" altLang="ja-JP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0A2F282-A26E-4FE0-91CC-4D05EC153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078" y="1632450"/>
                <a:ext cx="8407843" cy="4585224"/>
              </a:xfrm>
              <a:blipFill>
                <a:blip r:embed="rId4"/>
                <a:stretch>
                  <a:fillRect l="-1087" t="-1995" r="-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FDCF4-74AC-4B0F-B2E2-771ADD48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831AB-8F4B-4587-BAC4-BDA2D44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567A8D-09F2-41F7-8BE4-DCADBE19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63CB0D3-9525-02F6-5C10-1E268A08F13F}"/>
              </a:ext>
            </a:extLst>
          </p:cNvPr>
          <p:cNvSpPr/>
          <p:nvPr/>
        </p:nvSpPr>
        <p:spPr>
          <a:xfrm>
            <a:off x="345955" y="1569494"/>
            <a:ext cx="8452090" cy="8808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68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0F00-45C5-4C90-8966-743FA0B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257545"/>
            <a:ext cx="8808704" cy="1325563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Program Verification based on</a:t>
            </a:r>
            <a:br>
              <a:rPr kumimoji="1" lang="en-US" altLang="ja-JP" sz="3200" dirty="0"/>
            </a:br>
            <a:r>
              <a:rPr kumimoji="1" lang="en-US" altLang="ja-JP" sz="3200" dirty="0">
                <a:solidFill>
                  <a:srgbClr val="FF0000"/>
                </a:solidFill>
              </a:rPr>
              <a:t>Constrained Horn Clauses (CHCs)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DE6-E4FD-4889-9C6A-D020489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May 10, 2022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D85FF1-5D76-473E-ACBC-4958252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AiDL'22, Kyoto, Japan</a:t>
            </a:r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7014B16-6AAA-4ED5-8C0F-6E4FC0035699}"/>
              </a:ext>
            </a:extLst>
          </p:cNvPr>
          <p:cNvSpPr/>
          <p:nvPr/>
        </p:nvSpPr>
        <p:spPr>
          <a:xfrm>
            <a:off x="2835478" y="2348383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Generation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/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Sat</a:t>
                </a:r>
                <a:r>
                  <a:rPr kumimoji="1" lang="en-US" altLang="ja-JP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is </a:t>
                </a:r>
                <a:r>
                  <a:rPr kumimoji="1" lang="en-US" altLang="ja-JP" sz="3200" b="1" dirty="0" err="1">
                    <a:solidFill>
                      <a:schemeClr val="tx1"/>
                    </a:solidFill>
                  </a:rPr>
                  <a:t>Unsat</a:t>
                </a:r>
                <a:r>
                  <a:rPr kumimoji="1" lang="en-US" altLang="ja-JP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 violates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kumimoji="1" lang="en-US" altLang="ja-JP" sz="3200" dirty="0">
                    <a:solidFill>
                      <a:schemeClr val="tx1"/>
                    </a:solidFill>
                  </a:rPr>
                  <a:t>),</a:t>
                </a:r>
                <a:br>
                  <a:rPr kumimoji="1" lang="en-US" altLang="ja-JP" sz="3200" dirty="0">
                    <a:solidFill>
                      <a:schemeClr val="tx1"/>
                    </a:solidFill>
                  </a:rPr>
                </a:br>
                <a:r>
                  <a:rPr kumimoji="1" lang="en-US" altLang="ja-JP" sz="3200" dirty="0">
                    <a:solidFill>
                      <a:schemeClr val="tx1"/>
                    </a:solidFill>
                  </a:rPr>
                  <a:t>or </a:t>
                </a:r>
                <a:r>
                  <a:rPr kumimoji="1" lang="en-US" altLang="ja-JP" sz="3200" b="1" dirty="0">
                    <a:solidFill>
                      <a:schemeClr val="tx1"/>
                    </a:solidFill>
                  </a:rPr>
                  <a:t>Unknown</a:t>
                </a: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C000609B-266F-49F7-8AF8-6808B68EA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8" y="5045544"/>
                <a:ext cx="5686517" cy="1375825"/>
              </a:xfrm>
              <a:prstGeom prst="rect">
                <a:avLst/>
              </a:prstGeom>
              <a:blipFill>
                <a:blip r:embed="rId2"/>
                <a:stretch>
                  <a:fillRect t="-844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下 15">
            <a:extLst>
              <a:ext uri="{FF2B5EF4-FFF2-40B4-BE49-F238E27FC236}">
                <a16:creationId xmlns:a16="http://schemas.microsoft.com/office/drawing/2014/main" id="{92FDB45C-2293-4EFE-946F-F3AB96245F65}"/>
              </a:ext>
            </a:extLst>
          </p:cNvPr>
          <p:cNvSpPr/>
          <p:nvPr/>
        </p:nvSpPr>
        <p:spPr>
          <a:xfrm>
            <a:off x="2835478" y="4064652"/>
            <a:ext cx="3473042" cy="9433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Constraint Solving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0CED4354-E050-4DE2-8D0D-441D234F8A47}"/>
                  </a:ext>
                </a:extLst>
              </p:cNvPr>
              <p:cNvSpPr/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dirty="0">
                    <a:solidFill>
                      <a:prstClr val="black"/>
                    </a:solidFill>
                  </a:rPr>
                  <a:t>Target Program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&amp; Specification </a:t>
                </a:r>
                <a14:m>
                  <m:oMath xmlns:m="http://schemas.openxmlformats.org/officeDocument/2006/math">
                    <m:r>
                      <a:rPr kumimoji="1" lang="en-US" altLang="ja-JP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kumimoji="1" lang="ja-JP" altLang="en-US" sz="3200" b="1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0CED4354-E050-4DE2-8D0D-441D234F8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97" y="1610685"/>
                <a:ext cx="6122393" cy="654341"/>
              </a:xfrm>
              <a:prstGeom prst="roundRect">
                <a:avLst/>
              </a:prstGeom>
              <a:blipFill>
                <a:blip r:embed="rId3"/>
                <a:stretch>
                  <a:fillRect l="-1789" t="-10909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/>
              <p:nvPr/>
            </p:nvSpPr>
            <p:spPr>
              <a:xfrm>
                <a:off x="935668" y="3341949"/>
                <a:ext cx="7272649" cy="65434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80000"/>
                  </a:lnSpc>
                </a:pPr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CHCs</a:t>
                </a:r>
                <a:r>
                  <a:rPr kumimoji="1" lang="en-US" altLang="ja-JP" sz="3200" dirty="0">
                    <a:solidFill>
                      <a:prstClr val="black"/>
                    </a:solidFill>
                  </a:rPr>
                  <a:t> Constraints </a:t>
                </a:r>
                <a14:m>
                  <m:oMath xmlns:m="http://schemas.openxmlformats.org/officeDocument/2006/math">
                    <m:r>
                      <a:rPr kumimoji="1" lang="ja-JP" alt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kumimoji="1" lang="en-US" altLang="ja-JP" sz="3200" dirty="0">
                    <a:solidFill>
                      <a:prstClr val="black"/>
                    </a:solidFill>
                  </a:rPr>
                  <a:t> on </a:t>
                </a:r>
                <a:r>
                  <a:rPr kumimoji="1" lang="en-US" altLang="ja-JP" sz="3200" b="1" i="1" dirty="0">
                    <a:solidFill>
                      <a:srgbClr val="FF0000"/>
                    </a:solidFill>
                  </a:rPr>
                  <a:t>Predicate Variables</a:t>
                </a:r>
              </a:p>
            </p:txBody>
          </p:sp>
        </mc:Choice>
        <mc:Fallback xmlns=""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79563295-4E92-4783-9614-576603FF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68" y="3341949"/>
                <a:ext cx="7272649" cy="654341"/>
              </a:xfrm>
              <a:prstGeom prst="roundRect">
                <a:avLst/>
              </a:prstGeom>
              <a:blipFill>
                <a:blip r:embed="rId4"/>
                <a:stretch>
                  <a:fillRect l="-1589" t="-10909" r="-1505" b="-1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吹き出し: 四角形 12">
                <a:extLst>
                  <a:ext uri="{FF2B5EF4-FFF2-40B4-BE49-F238E27FC236}">
                    <a16:creationId xmlns:a16="http://schemas.microsoft.com/office/drawing/2014/main" id="{47AA3FFC-6A2F-4F62-90D8-72CF58D0079E}"/>
                  </a:ext>
                </a:extLst>
              </p:cNvPr>
              <p:cNvSpPr/>
              <p:nvPr/>
            </p:nvSpPr>
            <p:spPr>
              <a:xfrm>
                <a:off x="342812" y="2385920"/>
                <a:ext cx="3273369" cy="837413"/>
              </a:xfrm>
              <a:prstGeom prst="wedgeRectCallout">
                <a:avLst>
                  <a:gd name="adj1" fmla="val 56737"/>
                  <a:gd name="adj2" fmla="val -34053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Limited to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ja-JP" sz="2400" b="1" i="1" dirty="0">
                    <a:solidFill>
                      <a:srgbClr val="FF0000"/>
                    </a:solidFill>
                  </a:rPr>
                  <a:t>Linear-Time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 Safety Verification 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</a:t>
                </a:r>
                <a:endParaRPr kumimoji="1" lang="en-US" altLang="ja-JP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吹き出し: 四角形 12">
                <a:extLst>
                  <a:ext uri="{FF2B5EF4-FFF2-40B4-BE49-F238E27FC236}">
                    <a16:creationId xmlns:a16="http://schemas.microsoft.com/office/drawing/2014/main" id="{47AA3FFC-6A2F-4F62-90D8-72CF58D00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2" y="2385920"/>
                <a:ext cx="3273369" cy="837413"/>
              </a:xfrm>
              <a:prstGeom prst="wedgeRectCallout">
                <a:avLst>
                  <a:gd name="adj1" fmla="val 56737"/>
                  <a:gd name="adj2" fmla="val -34053"/>
                </a:avLst>
              </a:prstGeom>
              <a:blipFill>
                <a:blip r:embed="rId5"/>
                <a:stretch>
                  <a:fillRect l="-2055" t="-2083" b="-1319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B68956-6DD2-4D10-8242-2DED47FD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7EC-FC69-4DB4-82CF-942099A6307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4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23044</TotalTime>
  <Words>6455</Words>
  <Application>Microsoft Office PowerPoint</Application>
  <PresentationFormat>画面に合わせる (4:3)</PresentationFormat>
  <Paragraphs>908</Paragraphs>
  <Slides>55</Slides>
  <Notes>41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7" baseType="lpstr">
      <vt:lpstr>SFRM1000</vt:lpstr>
      <vt:lpstr>SFTI1000</vt:lpstr>
      <vt:lpstr>游ゴシック</vt:lpstr>
      <vt:lpstr>Arial</vt:lpstr>
      <vt:lpstr>Calibri</vt:lpstr>
      <vt:lpstr>Calibri Light</vt:lpstr>
      <vt:lpstr>Cambria Math</vt:lpstr>
      <vt:lpstr>Comic Sans MS</vt:lpstr>
      <vt:lpstr>Consolas</vt:lpstr>
      <vt:lpstr>Times New Roman</vt:lpstr>
      <vt:lpstr>Wingdings</vt:lpstr>
      <vt:lpstr>Office テーマ</vt:lpstr>
      <vt:lpstr>Constraint-based Relational Verification</vt:lpstr>
      <vt:lpstr>Constraint-based Program Verification</vt:lpstr>
      <vt:lpstr>Program Verification based on Constrained Horn Clauses (CHCs)</vt:lpstr>
      <vt:lpstr>CHCs: Constrained Horn Clauses (see e.g., [Bjørner+ ’15] )</vt:lpstr>
      <vt:lpstr>PowerPoint プレゼンテーション</vt:lpstr>
      <vt:lpstr>PowerPoint プレゼンテーション</vt:lpstr>
      <vt:lpstr>This Talk [CAV ’21]</vt:lpstr>
      <vt:lpstr>This Talk [CAV ’21]</vt:lpstr>
      <vt:lpstr>Program Verification based on Constrained Horn Clauses (CHCs)</vt:lpstr>
      <vt:lpstr>Program Verification based on Predicate Constraint Satisfaction [AAAI ’20]</vt:lpstr>
      <vt:lpstr>Linear-Time vs. Branching-Time Verification of Non-det. Programs</vt:lpstr>
      <vt:lpstr>pCSP: Predicate Constraint Satisfaction Problem [AAAI ’20]</vt:lpstr>
      <vt:lpstr>PowerPoint プレゼンテーション</vt:lpstr>
      <vt:lpstr>PowerPoint プレゼンテーション</vt:lpstr>
      <vt:lpstr>PowerPoint プレゼンテーション</vt:lpstr>
      <vt:lpstr>Program Verification based on Extended Predicate Constraint Satisfaction [CAV ’21]</vt:lpstr>
      <vt:lpstr>Safety vs. Liveness Verification</vt:lpstr>
      <vt:lpstr>pfwCSP: pCSP extended with Functional and Well-founded Predicates [CAV ’21] (cf. ∀∃CHCs with dwf [Beyene+ ’13])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Further Applications of pfwCSP</vt:lpstr>
      <vt:lpstr>This Talk [CAV ’21]</vt:lpstr>
      <vt:lpstr>Automated Verification of Relational Properties</vt:lpstr>
      <vt:lpstr>Relational Verification via Synthesis of Relational Invariants and Fair &amp; Semantic Schedulers</vt:lpstr>
      <vt:lpstr>Relational Verification via Synthesis of Relational Invariants and Fair &amp; Semantic Schedulers</vt:lpstr>
      <vt:lpstr>Example: Termination-Insensitive Non-Interference (TI-NI) ∈ 2-safety</vt:lpstr>
      <vt:lpstr>Existing Approaches to TI-NI</vt:lpstr>
      <vt:lpstr>Our Approach to TI-NI</vt:lpstr>
      <vt:lpstr>PowerPoint プレゼンテーション</vt:lpstr>
      <vt:lpstr>Relational Verification via Synthesis of Relational Invariants and Fair &amp; Semantic Schedulers</vt:lpstr>
      <vt:lpstr>Example: Co-Termination    ∈ Hyperliveness</vt:lpstr>
      <vt:lpstr>Our Approach to Asymmetric Co-Termination</vt:lpstr>
      <vt:lpstr>PowerPoint プレゼンテーション</vt:lpstr>
      <vt:lpstr>Relational Verification via Synthesis of Relational Invariants and Fair &amp; Semantic Schedulers</vt:lpstr>
      <vt:lpstr>Example: (TI-/TS-)GNI   ∈ ∀∃hyperproperties</vt:lpstr>
      <vt:lpstr>Our Approach to (TI-/TS-)GNI</vt:lpstr>
      <vt:lpstr>This Talk [CAV ’21]</vt:lpstr>
      <vt:lpstr>CounterExample Guided Inductive Synthesis (CEGIS) [Solar-Lezama+ ’06]</vt:lpstr>
      <vt:lpstr>Example Run of CEGIS</vt:lpstr>
      <vt:lpstr>Example Run of CEGIS</vt:lpstr>
      <vt:lpstr>Example Run of CEGIS</vt:lpstr>
      <vt:lpstr>Example Run of CEGIS</vt:lpstr>
      <vt:lpstr>Example Run of CEGIS</vt:lpstr>
      <vt:lpstr>Example Run of CEGIS</vt:lpstr>
      <vt:lpstr>Example Run of CEGIS</vt:lpstr>
      <vt:lpstr>Example Run of CEGIS</vt:lpstr>
      <vt:lpstr>Template-based Learner</vt:lpstr>
      <vt:lpstr>Stratified Template Families</vt:lpstr>
      <vt:lpstr>Implementation and Evaluation</vt:lpstr>
      <vt:lpstr>Future and Ongoing Work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Constraint-based relational verification</dc:title>
  <dc:creator>Hiroshi Unno</dc:creator>
  <cp:lastModifiedBy>Hiroshi Unno</cp:lastModifiedBy>
  <cp:revision>610</cp:revision>
  <cp:lastPrinted>2019-02-14T20:11:00Z</cp:lastPrinted>
  <dcterms:created xsi:type="dcterms:W3CDTF">2019-02-05T17:12:17Z</dcterms:created>
  <dcterms:modified xsi:type="dcterms:W3CDTF">2022-05-21T21:48:23Z</dcterms:modified>
</cp:coreProperties>
</file>