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851" r:id="rId2"/>
    <p:sldId id="886" r:id="rId3"/>
    <p:sldId id="887" r:id="rId4"/>
    <p:sldId id="896" r:id="rId5"/>
    <p:sldId id="900" r:id="rId6"/>
    <p:sldId id="911" r:id="rId7"/>
    <p:sldId id="915" r:id="rId8"/>
  </p:sldIdLst>
  <p:sldSz cx="9144000" cy="6858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7ACCD83-5276-4A46-A96A-9164EE58DE88}">
          <p14:sldIdLst>
            <p14:sldId id="851"/>
            <p14:sldId id="886"/>
            <p14:sldId id="887"/>
          </p14:sldIdLst>
        </p14:section>
        <p14:section name="constraint generation" id="{48F9D37D-C32F-470B-9DED-ADF337C62B07}">
          <p14:sldIdLst>
            <p14:sldId id="896"/>
            <p14:sldId id="900"/>
            <p14:sldId id="911"/>
            <p14:sldId id="91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CEB14F-434C-4062-8316-90CB886963CA}" v="1" dt="2021-07-23T05:02:40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48" autoAdjust="0"/>
    <p:restoredTop sz="90421" autoAdjust="0"/>
  </p:normalViewPr>
  <p:slideViewPr>
    <p:cSldViewPr snapToGrid="0">
      <p:cViewPr varScale="1">
        <p:scale>
          <a:sx n="95" d="100"/>
          <a:sy n="95" d="100"/>
        </p:scale>
        <p:origin x="600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-538"/>
    </p:cViewPr>
  </p:sorterViewPr>
  <p:notesViewPr>
    <p:cSldViewPr snapToGrid="0">
      <p:cViewPr varScale="1">
        <p:scale>
          <a:sx n="85" d="100"/>
          <a:sy n="85" d="100"/>
        </p:scale>
        <p:origin x="952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oshi Unno" userId="015ea76f-2ee3-4efa-93f1-b08b474b03a2" providerId="ADAL" clId="{F94B8512-3672-45FB-A0E4-C6AC7049B39D}"/>
    <pc:docChg chg="undo redo custSel addSld delSld modSld sldOrd addSection delSection modSection">
      <pc:chgData name="Hiroshi Unno" userId="015ea76f-2ee3-4efa-93f1-b08b474b03a2" providerId="ADAL" clId="{F94B8512-3672-45FB-A0E4-C6AC7049B39D}" dt="2021-07-01T07:34:20.600" v="18467" actId="20577"/>
      <pc:docMkLst>
        <pc:docMk/>
      </pc:docMkLst>
      <pc:sldChg chg="del">
        <pc:chgData name="Hiroshi Unno" userId="015ea76f-2ee3-4efa-93f1-b08b474b03a2" providerId="ADAL" clId="{F94B8512-3672-45FB-A0E4-C6AC7049B39D}" dt="2021-06-27T14:15:45.271" v="3876" actId="2696"/>
        <pc:sldMkLst>
          <pc:docMk/>
          <pc:sldMk cId="2190057916" sldId="260"/>
        </pc:sldMkLst>
      </pc:sldChg>
      <pc:sldChg chg="add del">
        <pc:chgData name="Hiroshi Unno" userId="015ea76f-2ee3-4efa-93f1-b08b474b03a2" providerId="ADAL" clId="{F94B8512-3672-45FB-A0E4-C6AC7049B39D}" dt="2021-06-30T15:30:21.070" v="12364" actId="47"/>
        <pc:sldMkLst>
          <pc:docMk/>
          <pc:sldMk cId="3048881690" sldId="260"/>
        </pc:sldMkLst>
      </pc:sldChg>
      <pc:sldChg chg="add del">
        <pc:chgData name="Hiroshi Unno" userId="015ea76f-2ee3-4efa-93f1-b08b474b03a2" providerId="ADAL" clId="{F94B8512-3672-45FB-A0E4-C6AC7049B39D}" dt="2021-06-30T15:30:35.594" v="12366" actId="47"/>
        <pc:sldMkLst>
          <pc:docMk/>
          <pc:sldMk cId="1545091914" sldId="276"/>
        </pc:sldMkLst>
      </pc:sldChg>
      <pc:sldChg chg="del">
        <pc:chgData name="Hiroshi Unno" userId="015ea76f-2ee3-4efa-93f1-b08b474b03a2" providerId="ADAL" clId="{F94B8512-3672-45FB-A0E4-C6AC7049B39D}" dt="2021-06-27T14:15:45.271" v="3876" actId="2696"/>
        <pc:sldMkLst>
          <pc:docMk/>
          <pc:sldMk cId="2101771300" sldId="276"/>
        </pc:sldMkLst>
      </pc:sldChg>
      <pc:sldChg chg="del">
        <pc:chgData name="Hiroshi Unno" userId="015ea76f-2ee3-4efa-93f1-b08b474b03a2" providerId="ADAL" clId="{F94B8512-3672-45FB-A0E4-C6AC7049B39D}" dt="2021-06-27T08:49:37.848" v="7" actId="47"/>
        <pc:sldMkLst>
          <pc:docMk/>
          <pc:sldMk cId="3052967729" sldId="327"/>
        </pc:sldMkLst>
      </pc:sldChg>
      <pc:sldChg chg="del">
        <pc:chgData name="Hiroshi Unno" userId="015ea76f-2ee3-4efa-93f1-b08b474b03a2" providerId="ADAL" clId="{F94B8512-3672-45FB-A0E4-C6AC7049B39D}" dt="2021-06-27T14:14:40.547" v="3867" actId="47"/>
        <pc:sldMkLst>
          <pc:docMk/>
          <pc:sldMk cId="2011904496" sldId="328"/>
        </pc:sldMkLst>
      </pc:sldChg>
      <pc:sldChg chg="del">
        <pc:chgData name="Hiroshi Unno" userId="015ea76f-2ee3-4efa-93f1-b08b474b03a2" providerId="ADAL" clId="{F94B8512-3672-45FB-A0E4-C6AC7049B39D}" dt="2021-06-27T14:14:43.850" v="3868" actId="47"/>
        <pc:sldMkLst>
          <pc:docMk/>
          <pc:sldMk cId="1701019424" sldId="330"/>
        </pc:sldMkLst>
      </pc:sldChg>
      <pc:sldChg chg="del">
        <pc:chgData name="Hiroshi Unno" userId="015ea76f-2ee3-4efa-93f1-b08b474b03a2" providerId="ADAL" clId="{F94B8512-3672-45FB-A0E4-C6AC7049B39D}" dt="2021-06-27T14:15:10.770" v="3872" actId="47"/>
        <pc:sldMkLst>
          <pc:docMk/>
          <pc:sldMk cId="3146205608" sldId="331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1300958338" sldId="410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3474535635" sldId="429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2086121077" sldId="430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2896043209" sldId="432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2567090143" sldId="447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4102811670" sldId="461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2359913472" sldId="462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4066159597" sldId="473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3262868668" sldId="476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2929165623" sldId="477"/>
        </pc:sldMkLst>
      </pc:sldChg>
      <pc:sldChg chg="del">
        <pc:chgData name="Hiroshi Unno" userId="015ea76f-2ee3-4efa-93f1-b08b474b03a2" providerId="ADAL" clId="{F94B8512-3672-45FB-A0E4-C6AC7049B39D}" dt="2021-06-27T09:07:24.611" v="120" actId="47"/>
        <pc:sldMkLst>
          <pc:docMk/>
          <pc:sldMk cId="3994678258" sldId="500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1472028941" sldId="735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2499541595" sldId="736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1875968516" sldId="737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2790520494" sldId="749"/>
        </pc:sldMkLst>
      </pc:sldChg>
      <pc:sldChg chg="del">
        <pc:chgData name="Hiroshi Unno" userId="015ea76f-2ee3-4efa-93f1-b08b474b03a2" providerId="ADAL" clId="{F94B8512-3672-45FB-A0E4-C6AC7049B39D}" dt="2021-06-27T14:09:46.483" v="3791" actId="2696"/>
        <pc:sldMkLst>
          <pc:docMk/>
          <pc:sldMk cId="1535076724" sldId="750"/>
        </pc:sldMkLst>
      </pc:sldChg>
      <pc:sldChg chg="addSp modSp add del mod modAnim modNotesTx">
        <pc:chgData name="Hiroshi Unno" userId="015ea76f-2ee3-4efa-93f1-b08b474b03a2" providerId="ADAL" clId="{F94B8512-3672-45FB-A0E4-C6AC7049B39D}" dt="2021-06-30T15:54:46.040" v="12760" actId="14100"/>
        <pc:sldMkLst>
          <pc:docMk/>
          <pc:sldMk cId="2910552937" sldId="750"/>
        </pc:sldMkLst>
        <pc:spChg chg="mod">
          <ac:chgData name="Hiroshi Unno" userId="015ea76f-2ee3-4efa-93f1-b08b474b03a2" providerId="ADAL" clId="{F94B8512-3672-45FB-A0E4-C6AC7049B39D}" dt="2021-06-30T15:36:52.009" v="12518" actId="20577"/>
          <ac:spMkLst>
            <pc:docMk/>
            <pc:sldMk cId="2910552937" sldId="750"/>
            <ac:spMk id="2" creationId="{B1D7449D-EF37-4563-8D6F-B2AE6FF05614}"/>
          </ac:spMkLst>
        </pc:spChg>
        <pc:spChg chg="mod">
          <ac:chgData name="Hiroshi Unno" userId="015ea76f-2ee3-4efa-93f1-b08b474b03a2" providerId="ADAL" clId="{F94B8512-3672-45FB-A0E4-C6AC7049B39D}" dt="2021-06-30T15:41:44.943" v="12637"/>
          <ac:spMkLst>
            <pc:docMk/>
            <pc:sldMk cId="2910552937" sldId="750"/>
            <ac:spMk id="3" creationId="{3BA6BDE1-51E8-445B-BD37-DB4A3D472D89}"/>
          </ac:spMkLst>
        </pc:spChg>
        <pc:spChg chg="add mod">
          <ac:chgData name="Hiroshi Unno" userId="015ea76f-2ee3-4efa-93f1-b08b474b03a2" providerId="ADAL" clId="{F94B8512-3672-45FB-A0E4-C6AC7049B39D}" dt="2021-06-30T15:54:46.040" v="12760" actId="14100"/>
          <ac:spMkLst>
            <pc:docMk/>
            <pc:sldMk cId="2910552937" sldId="750"/>
            <ac:spMk id="6" creationId="{A00F2194-EECC-4121-A2FC-E296FD076040}"/>
          </ac:spMkLst>
        </pc:spChg>
        <pc:spChg chg="mod">
          <ac:chgData name="Hiroshi Unno" userId="015ea76f-2ee3-4efa-93f1-b08b474b03a2" providerId="ADAL" clId="{F94B8512-3672-45FB-A0E4-C6AC7049B39D}" dt="2021-06-30T15:38:28.098" v="12577" actId="1036"/>
          <ac:spMkLst>
            <pc:docMk/>
            <pc:sldMk cId="2910552937" sldId="750"/>
            <ac:spMk id="7" creationId="{A09B6BE3-22DC-45F4-A082-A6D6CF16866E}"/>
          </ac:spMkLst>
        </pc:spChg>
        <pc:spChg chg="mod">
          <ac:chgData name="Hiroshi Unno" userId="015ea76f-2ee3-4efa-93f1-b08b474b03a2" providerId="ADAL" clId="{F94B8512-3672-45FB-A0E4-C6AC7049B39D}" dt="2021-06-30T15:38:28.098" v="12577" actId="1036"/>
          <ac:spMkLst>
            <pc:docMk/>
            <pc:sldMk cId="2910552937" sldId="750"/>
            <ac:spMk id="9" creationId="{86EC2468-B044-4898-A220-41E49F8A0B7F}"/>
          </ac:spMkLst>
        </pc:spChg>
      </pc:sldChg>
      <pc:sldChg chg="add del">
        <pc:chgData name="Hiroshi Unno" userId="015ea76f-2ee3-4efa-93f1-b08b474b03a2" providerId="ADAL" clId="{F94B8512-3672-45FB-A0E4-C6AC7049B39D}" dt="2021-06-27T14:10:41.670" v="3801" actId="2696"/>
        <pc:sldMkLst>
          <pc:docMk/>
          <pc:sldMk cId="4107211543" sldId="750"/>
        </pc:sldMkLst>
      </pc:sldChg>
      <pc:sldChg chg="del">
        <pc:chgData name="Hiroshi Unno" userId="015ea76f-2ee3-4efa-93f1-b08b474b03a2" providerId="ADAL" clId="{F94B8512-3672-45FB-A0E4-C6AC7049B39D}" dt="2021-06-27T14:15:13.022" v="3873" actId="47"/>
        <pc:sldMkLst>
          <pc:docMk/>
          <pc:sldMk cId="3622418495" sldId="752"/>
        </pc:sldMkLst>
      </pc:sldChg>
      <pc:sldChg chg="del">
        <pc:chgData name="Hiroshi Unno" userId="015ea76f-2ee3-4efa-93f1-b08b474b03a2" providerId="ADAL" clId="{F94B8512-3672-45FB-A0E4-C6AC7049B39D}" dt="2021-06-27T14:15:45.271" v="3876" actId="2696"/>
        <pc:sldMkLst>
          <pc:docMk/>
          <pc:sldMk cId="1133717851" sldId="753"/>
        </pc:sldMkLst>
      </pc:sldChg>
      <pc:sldChg chg="add del">
        <pc:chgData name="Hiroshi Unno" userId="015ea76f-2ee3-4efa-93f1-b08b474b03a2" providerId="ADAL" clId="{F94B8512-3672-45FB-A0E4-C6AC7049B39D}" dt="2021-06-30T15:30:22.094" v="12365" actId="47"/>
        <pc:sldMkLst>
          <pc:docMk/>
          <pc:sldMk cId="2571446044" sldId="753"/>
        </pc:sldMkLst>
      </pc:sldChg>
      <pc:sldChg chg="del">
        <pc:chgData name="Hiroshi Unno" userId="015ea76f-2ee3-4efa-93f1-b08b474b03a2" providerId="ADAL" clId="{F94B8512-3672-45FB-A0E4-C6AC7049B39D}" dt="2021-06-27T09:09:13.552" v="129" actId="47"/>
        <pc:sldMkLst>
          <pc:docMk/>
          <pc:sldMk cId="3088684420" sldId="758"/>
        </pc:sldMkLst>
      </pc:sldChg>
      <pc:sldChg chg="modSp mod">
        <pc:chgData name="Hiroshi Unno" userId="015ea76f-2ee3-4efa-93f1-b08b474b03a2" providerId="ADAL" clId="{F94B8512-3672-45FB-A0E4-C6AC7049B39D}" dt="2021-06-30T15:48:33.032" v="12690" actId="14100"/>
        <pc:sldMkLst>
          <pc:docMk/>
          <pc:sldMk cId="1038163988" sldId="759"/>
        </pc:sldMkLst>
        <pc:spChg chg="mod">
          <ac:chgData name="Hiroshi Unno" userId="015ea76f-2ee3-4efa-93f1-b08b474b03a2" providerId="ADAL" clId="{F94B8512-3672-45FB-A0E4-C6AC7049B39D}" dt="2021-06-30T15:48:33.032" v="12690" actId="14100"/>
          <ac:spMkLst>
            <pc:docMk/>
            <pc:sldMk cId="1038163988" sldId="759"/>
            <ac:spMk id="2" creationId="{217D02EF-CC70-46F8-BD16-8C7D881BE9E9}"/>
          </ac:spMkLst>
        </pc:spChg>
      </pc:sldChg>
      <pc:sldChg chg="addSp delSp modSp mod chgLayout">
        <pc:chgData name="Hiroshi Unno" userId="015ea76f-2ee3-4efa-93f1-b08b474b03a2" providerId="ADAL" clId="{F94B8512-3672-45FB-A0E4-C6AC7049B39D}" dt="2021-06-30T15:50:24.070" v="12713" actId="404"/>
        <pc:sldMkLst>
          <pc:docMk/>
          <pc:sldMk cId="3968613497" sldId="777"/>
        </pc:sldMkLst>
        <pc:spChg chg="mod ord">
          <ac:chgData name="Hiroshi Unno" userId="015ea76f-2ee3-4efa-93f1-b08b474b03a2" providerId="ADAL" clId="{F94B8512-3672-45FB-A0E4-C6AC7049B39D}" dt="2021-06-30T15:50:24.070" v="12713" actId="404"/>
          <ac:spMkLst>
            <pc:docMk/>
            <pc:sldMk cId="3968613497" sldId="777"/>
            <ac:spMk id="2" creationId="{91E361C8-E503-40E8-A760-F8CB9DAC6843}"/>
          </ac:spMkLst>
        </pc:spChg>
        <pc:spChg chg="del mod ord">
          <ac:chgData name="Hiroshi Unno" userId="015ea76f-2ee3-4efa-93f1-b08b474b03a2" providerId="ADAL" clId="{F94B8512-3672-45FB-A0E4-C6AC7049B39D}" dt="2021-06-30T15:50:02.376" v="12705" actId="21"/>
          <ac:spMkLst>
            <pc:docMk/>
            <pc:sldMk cId="3968613497" sldId="777"/>
            <ac:spMk id="3" creationId="{18A94BC9-F7D2-4D99-A3BC-5B859947CC46}"/>
          </ac:spMkLst>
        </pc:spChg>
        <pc:spChg chg="mod ord">
          <ac:chgData name="Hiroshi Unno" userId="015ea76f-2ee3-4efa-93f1-b08b474b03a2" providerId="ADAL" clId="{F94B8512-3672-45FB-A0E4-C6AC7049B39D}" dt="2021-06-30T15:50:06.211" v="12706" actId="700"/>
          <ac:spMkLst>
            <pc:docMk/>
            <pc:sldMk cId="3968613497" sldId="777"/>
            <ac:spMk id="4" creationId="{3B22DCFD-B511-48F0-8777-B8763871F840}"/>
          </ac:spMkLst>
        </pc:spChg>
        <pc:spChg chg="mod ord">
          <ac:chgData name="Hiroshi Unno" userId="015ea76f-2ee3-4efa-93f1-b08b474b03a2" providerId="ADAL" clId="{F94B8512-3672-45FB-A0E4-C6AC7049B39D}" dt="2021-06-30T15:50:06.211" v="12706" actId="700"/>
          <ac:spMkLst>
            <pc:docMk/>
            <pc:sldMk cId="3968613497" sldId="777"/>
            <ac:spMk id="5" creationId="{8D62554C-BF8B-4388-9AE7-475B296A1166}"/>
          </ac:spMkLst>
        </pc:spChg>
        <pc:spChg chg="mod ord">
          <ac:chgData name="Hiroshi Unno" userId="015ea76f-2ee3-4efa-93f1-b08b474b03a2" providerId="ADAL" clId="{F94B8512-3672-45FB-A0E4-C6AC7049B39D}" dt="2021-06-30T15:50:06.211" v="12706" actId="700"/>
          <ac:spMkLst>
            <pc:docMk/>
            <pc:sldMk cId="3968613497" sldId="777"/>
            <ac:spMk id="8" creationId="{096EAB70-6422-4C32-BD8E-93BC4365F9B3}"/>
          </ac:spMkLst>
        </pc:spChg>
        <pc:spChg chg="add del mod">
          <ac:chgData name="Hiroshi Unno" userId="015ea76f-2ee3-4efa-93f1-b08b474b03a2" providerId="ADAL" clId="{F94B8512-3672-45FB-A0E4-C6AC7049B39D}" dt="2021-06-30T15:50:06.211" v="12706" actId="700"/>
          <ac:spMkLst>
            <pc:docMk/>
            <pc:sldMk cId="3968613497" sldId="777"/>
            <ac:spMk id="12" creationId="{C468D721-8A0F-4AF5-BBC6-3677E3463113}"/>
          </ac:spMkLst>
        </pc:spChg>
        <pc:spChg chg="add del mod ord">
          <ac:chgData name="Hiroshi Unno" userId="015ea76f-2ee3-4efa-93f1-b08b474b03a2" providerId="ADAL" clId="{F94B8512-3672-45FB-A0E4-C6AC7049B39D}" dt="2021-06-30T15:50:10.990" v="12707" actId="478"/>
          <ac:spMkLst>
            <pc:docMk/>
            <pc:sldMk cId="3968613497" sldId="777"/>
            <ac:spMk id="16" creationId="{C4D850E8-8818-4A32-B6ED-25A2FB9A511B}"/>
          </ac:spMkLst>
        </pc:spChg>
        <pc:spChg chg="add mod">
          <ac:chgData name="Hiroshi Unno" userId="015ea76f-2ee3-4efa-93f1-b08b474b03a2" providerId="ADAL" clId="{F94B8512-3672-45FB-A0E4-C6AC7049B39D}" dt="2021-06-30T15:50:11.613" v="12708"/>
          <ac:spMkLst>
            <pc:docMk/>
            <pc:sldMk cId="3968613497" sldId="777"/>
            <ac:spMk id="17" creationId="{83A10110-7BB7-4F74-99B7-9AF4A9B55F3D}"/>
          </ac:spMkLst>
        </pc:spChg>
      </pc:sldChg>
      <pc:sldChg chg="del">
        <pc:chgData name="Hiroshi Unno" userId="015ea76f-2ee3-4efa-93f1-b08b474b03a2" providerId="ADAL" clId="{F94B8512-3672-45FB-A0E4-C6AC7049B39D}" dt="2021-06-27T14:18:16.947" v="3882" actId="47"/>
        <pc:sldMkLst>
          <pc:docMk/>
          <pc:sldMk cId="1029397250" sldId="778"/>
        </pc:sldMkLst>
      </pc:sldChg>
      <pc:sldChg chg="del">
        <pc:chgData name="Hiroshi Unno" userId="015ea76f-2ee3-4efa-93f1-b08b474b03a2" providerId="ADAL" clId="{F94B8512-3672-45FB-A0E4-C6AC7049B39D}" dt="2021-06-27T14:15:23" v="3874" actId="47"/>
        <pc:sldMkLst>
          <pc:docMk/>
          <pc:sldMk cId="2971098951" sldId="793"/>
        </pc:sldMkLst>
      </pc:sldChg>
      <pc:sldChg chg="del">
        <pc:chgData name="Hiroshi Unno" userId="015ea76f-2ee3-4efa-93f1-b08b474b03a2" providerId="ADAL" clId="{F94B8512-3672-45FB-A0E4-C6AC7049B39D}" dt="2021-06-27T14:15:24.559" v="3875" actId="47"/>
        <pc:sldMkLst>
          <pc:docMk/>
          <pc:sldMk cId="1970704021" sldId="797"/>
        </pc:sldMkLst>
      </pc:sldChg>
      <pc:sldChg chg="del">
        <pc:chgData name="Hiroshi Unno" userId="015ea76f-2ee3-4efa-93f1-b08b474b03a2" providerId="ADAL" clId="{F94B8512-3672-45FB-A0E4-C6AC7049B39D}" dt="2021-06-27T09:07:44.890" v="121" actId="47"/>
        <pc:sldMkLst>
          <pc:docMk/>
          <pc:sldMk cId="3910784007" sldId="798"/>
        </pc:sldMkLst>
      </pc:sldChg>
      <pc:sldChg chg="modSp add mod chgLayout">
        <pc:chgData name="Hiroshi Unno" userId="015ea76f-2ee3-4efa-93f1-b08b474b03a2" providerId="ADAL" clId="{F94B8512-3672-45FB-A0E4-C6AC7049B39D}" dt="2021-06-27T14:13:52.121" v="3866" actId="20577"/>
        <pc:sldMkLst>
          <pc:docMk/>
          <pc:sldMk cId="1924912791" sldId="799"/>
        </pc:sldMkLst>
        <pc:spChg chg="mod ord">
          <ac:chgData name="Hiroshi Unno" userId="015ea76f-2ee3-4efa-93f1-b08b474b03a2" providerId="ADAL" clId="{F94B8512-3672-45FB-A0E4-C6AC7049B39D}" dt="2021-06-27T14:13:52.121" v="3866" actId="20577"/>
          <ac:spMkLst>
            <pc:docMk/>
            <pc:sldMk cId="1924912791" sldId="799"/>
            <ac:spMk id="2" creationId="{B1D7449D-EF37-4563-8D6F-B2AE6FF05614}"/>
          </ac:spMkLst>
        </pc:spChg>
        <pc:spChg chg="mod ord">
          <ac:chgData name="Hiroshi Unno" userId="015ea76f-2ee3-4efa-93f1-b08b474b03a2" providerId="ADAL" clId="{F94B8512-3672-45FB-A0E4-C6AC7049B39D}" dt="2021-06-27T14:13:07.849" v="3841" actId="700"/>
          <ac:spMkLst>
            <pc:docMk/>
            <pc:sldMk cId="1924912791" sldId="799"/>
            <ac:spMk id="3" creationId="{3BA6BDE1-51E8-445B-BD37-DB4A3D472D89}"/>
          </ac:spMkLst>
        </pc:spChg>
        <pc:spChg chg="mod ord">
          <ac:chgData name="Hiroshi Unno" userId="015ea76f-2ee3-4efa-93f1-b08b474b03a2" providerId="ADAL" clId="{F94B8512-3672-45FB-A0E4-C6AC7049B39D}" dt="2021-06-27T14:13:07.849" v="3841" actId="700"/>
          <ac:spMkLst>
            <pc:docMk/>
            <pc:sldMk cId="1924912791" sldId="799"/>
            <ac:spMk id="4" creationId="{B9012371-2259-4F4B-B24F-79C18B0F8325}"/>
          </ac:spMkLst>
        </pc:spChg>
        <pc:spChg chg="mod ord">
          <ac:chgData name="Hiroshi Unno" userId="015ea76f-2ee3-4efa-93f1-b08b474b03a2" providerId="ADAL" clId="{F94B8512-3672-45FB-A0E4-C6AC7049B39D}" dt="2021-06-27T14:13:07.849" v="3841" actId="700"/>
          <ac:spMkLst>
            <pc:docMk/>
            <pc:sldMk cId="1924912791" sldId="799"/>
            <ac:spMk id="5" creationId="{76C22F1C-5D2D-40DB-897A-36E27469C509}"/>
          </ac:spMkLst>
        </pc:spChg>
        <pc:spChg chg="mod ord">
          <ac:chgData name="Hiroshi Unno" userId="015ea76f-2ee3-4efa-93f1-b08b474b03a2" providerId="ADAL" clId="{F94B8512-3672-45FB-A0E4-C6AC7049B39D}" dt="2021-06-27T14:13:07.849" v="3841" actId="700"/>
          <ac:spMkLst>
            <pc:docMk/>
            <pc:sldMk cId="1924912791" sldId="799"/>
            <ac:spMk id="8" creationId="{05B463FA-8DC4-4BDE-9E86-0FBDB724B6A4}"/>
          </ac:spMkLst>
        </pc:spChg>
      </pc:sldChg>
      <pc:sldChg chg="modSp del mod modNotesTx">
        <pc:chgData name="Hiroshi Unno" userId="015ea76f-2ee3-4efa-93f1-b08b474b03a2" providerId="ADAL" clId="{F94B8512-3672-45FB-A0E4-C6AC7049B39D}" dt="2021-06-27T14:10:30.108" v="3799" actId="2696"/>
        <pc:sldMkLst>
          <pc:docMk/>
          <pc:sldMk cId="2630439106" sldId="799"/>
        </pc:sldMkLst>
        <pc:spChg chg="mod">
          <ac:chgData name="Hiroshi Unno" userId="015ea76f-2ee3-4efa-93f1-b08b474b03a2" providerId="ADAL" clId="{F94B8512-3672-45FB-A0E4-C6AC7049B39D}" dt="2021-06-27T14:10:19.776" v="3798" actId="20577"/>
          <ac:spMkLst>
            <pc:docMk/>
            <pc:sldMk cId="2630439106" sldId="799"/>
            <ac:spMk id="2" creationId="{B1D7449D-EF37-4563-8D6F-B2AE6FF05614}"/>
          </ac:spMkLst>
        </pc:spChg>
      </pc:sldChg>
      <pc:sldChg chg="del">
        <pc:chgData name="Hiroshi Unno" userId="015ea76f-2ee3-4efa-93f1-b08b474b03a2" providerId="ADAL" clId="{F94B8512-3672-45FB-A0E4-C6AC7049B39D}" dt="2021-06-27T14:15:04.302" v="3871" actId="47"/>
        <pc:sldMkLst>
          <pc:docMk/>
          <pc:sldMk cId="4013094976" sldId="800"/>
        </pc:sldMkLst>
      </pc:sldChg>
      <pc:sldChg chg="del">
        <pc:chgData name="Hiroshi Unno" userId="015ea76f-2ee3-4efa-93f1-b08b474b03a2" providerId="ADAL" clId="{F94B8512-3672-45FB-A0E4-C6AC7049B39D}" dt="2021-06-27T08:49:38.848" v="8" actId="47"/>
        <pc:sldMkLst>
          <pc:docMk/>
          <pc:sldMk cId="3817380242" sldId="803"/>
        </pc:sldMkLst>
      </pc:sldChg>
      <pc:sldChg chg="del">
        <pc:chgData name="Hiroshi Unno" userId="015ea76f-2ee3-4efa-93f1-b08b474b03a2" providerId="ADAL" clId="{F94B8512-3672-45FB-A0E4-C6AC7049B39D}" dt="2021-06-27T09:07:23.957" v="119" actId="47"/>
        <pc:sldMkLst>
          <pc:docMk/>
          <pc:sldMk cId="1296485554" sldId="811"/>
        </pc:sldMkLst>
      </pc:sldChg>
      <pc:sldChg chg="del">
        <pc:chgData name="Hiroshi Unno" userId="015ea76f-2ee3-4efa-93f1-b08b474b03a2" providerId="ADAL" clId="{F94B8512-3672-45FB-A0E4-C6AC7049B39D}" dt="2021-06-27T13:24:00.757" v="3152" actId="47"/>
        <pc:sldMkLst>
          <pc:docMk/>
          <pc:sldMk cId="3603140070" sldId="812"/>
        </pc:sldMkLst>
      </pc:sldChg>
      <pc:sldChg chg="add del">
        <pc:chgData name="Hiroshi Unno" userId="015ea76f-2ee3-4efa-93f1-b08b474b03a2" providerId="ADAL" clId="{F94B8512-3672-45FB-A0E4-C6AC7049B39D}" dt="2021-06-27T08:59:32.451" v="118" actId="47"/>
        <pc:sldMkLst>
          <pc:docMk/>
          <pc:sldMk cId="3133457594" sldId="813"/>
        </pc:sldMkLst>
      </pc:sldChg>
      <pc:sldChg chg="del">
        <pc:chgData name="Hiroshi Unno" userId="015ea76f-2ee3-4efa-93f1-b08b474b03a2" providerId="ADAL" clId="{F94B8512-3672-45FB-A0E4-C6AC7049B39D}" dt="2021-06-27T08:50:40.299" v="11" actId="2696"/>
        <pc:sldMkLst>
          <pc:docMk/>
          <pc:sldMk cId="3645527941" sldId="813"/>
        </pc:sldMkLst>
      </pc:sldChg>
      <pc:sldChg chg="del">
        <pc:chgData name="Hiroshi Unno" userId="015ea76f-2ee3-4efa-93f1-b08b474b03a2" providerId="ADAL" clId="{F94B8512-3672-45FB-A0E4-C6AC7049B39D}" dt="2021-06-27T13:24:05.040" v="3153" actId="47"/>
        <pc:sldMkLst>
          <pc:docMk/>
          <pc:sldMk cId="3836014187" sldId="819"/>
        </pc:sldMkLst>
      </pc:sldChg>
      <pc:sldChg chg="del">
        <pc:chgData name="Hiroshi Unno" userId="015ea76f-2ee3-4efa-93f1-b08b474b03a2" providerId="ADAL" clId="{F94B8512-3672-45FB-A0E4-C6AC7049B39D}" dt="2021-06-27T13:25:01.516" v="3215" actId="47"/>
        <pc:sldMkLst>
          <pc:docMk/>
          <pc:sldMk cId="469201529" sldId="820"/>
        </pc:sldMkLst>
      </pc:sldChg>
      <pc:sldChg chg="del">
        <pc:chgData name="Hiroshi Unno" userId="015ea76f-2ee3-4efa-93f1-b08b474b03a2" providerId="ADAL" clId="{F94B8512-3672-45FB-A0E4-C6AC7049B39D}" dt="2021-06-27T14:14:59.677" v="3869" actId="47"/>
        <pc:sldMkLst>
          <pc:docMk/>
          <pc:sldMk cId="3969523129" sldId="822"/>
        </pc:sldMkLst>
      </pc:sldChg>
      <pc:sldChg chg="del">
        <pc:chgData name="Hiroshi Unno" userId="015ea76f-2ee3-4efa-93f1-b08b474b03a2" providerId="ADAL" clId="{F94B8512-3672-45FB-A0E4-C6AC7049B39D}" dt="2021-06-27T14:09:27.301" v="3789" actId="2696"/>
        <pc:sldMkLst>
          <pc:docMk/>
          <pc:sldMk cId="920440771" sldId="823"/>
        </pc:sldMkLst>
      </pc:sldChg>
      <pc:sldChg chg="modSp add del mod chgLayout">
        <pc:chgData name="Hiroshi Unno" userId="015ea76f-2ee3-4efa-93f1-b08b474b03a2" providerId="ADAL" clId="{F94B8512-3672-45FB-A0E4-C6AC7049B39D}" dt="2021-06-30T15:36:49.779" v="12516" actId="47"/>
        <pc:sldMkLst>
          <pc:docMk/>
          <pc:sldMk cId="3957249111" sldId="823"/>
        </pc:sldMkLst>
        <pc:spChg chg="mod ord">
          <ac:chgData name="Hiroshi Unno" userId="015ea76f-2ee3-4efa-93f1-b08b474b03a2" providerId="ADAL" clId="{F94B8512-3672-45FB-A0E4-C6AC7049B39D}" dt="2021-06-27T14:11:30.889" v="3814" actId="700"/>
          <ac:spMkLst>
            <pc:docMk/>
            <pc:sldMk cId="3957249111" sldId="823"/>
            <ac:spMk id="2" creationId="{B1D7449D-EF37-4563-8D6F-B2AE6FF05614}"/>
          </ac:spMkLst>
        </pc:spChg>
        <pc:spChg chg="mod ord">
          <ac:chgData name="Hiroshi Unno" userId="015ea76f-2ee3-4efa-93f1-b08b474b03a2" providerId="ADAL" clId="{F94B8512-3672-45FB-A0E4-C6AC7049B39D}" dt="2021-06-27T14:11:30.889" v="3814" actId="700"/>
          <ac:spMkLst>
            <pc:docMk/>
            <pc:sldMk cId="3957249111" sldId="823"/>
            <ac:spMk id="3" creationId="{3BA6BDE1-51E8-445B-BD37-DB4A3D472D89}"/>
          </ac:spMkLst>
        </pc:spChg>
        <pc:spChg chg="mod ord">
          <ac:chgData name="Hiroshi Unno" userId="015ea76f-2ee3-4efa-93f1-b08b474b03a2" providerId="ADAL" clId="{F94B8512-3672-45FB-A0E4-C6AC7049B39D}" dt="2021-06-27T14:11:30.889" v="3814" actId="700"/>
          <ac:spMkLst>
            <pc:docMk/>
            <pc:sldMk cId="3957249111" sldId="823"/>
            <ac:spMk id="4" creationId="{B9012371-2259-4F4B-B24F-79C18B0F8325}"/>
          </ac:spMkLst>
        </pc:spChg>
        <pc:spChg chg="mod ord">
          <ac:chgData name="Hiroshi Unno" userId="015ea76f-2ee3-4efa-93f1-b08b474b03a2" providerId="ADAL" clId="{F94B8512-3672-45FB-A0E4-C6AC7049B39D}" dt="2021-06-27T14:11:30.889" v="3814" actId="700"/>
          <ac:spMkLst>
            <pc:docMk/>
            <pc:sldMk cId="3957249111" sldId="823"/>
            <ac:spMk id="5" creationId="{76C22F1C-5D2D-40DB-897A-36E27469C509}"/>
          </ac:spMkLst>
        </pc:spChg>
        <pc:spChg chg="mod ord">
          <ac:chgData name="Hiroshi Unno" userId="015ea76f-2ee3-4efa-93f1-b08b474b03a2" providerId="ADAL" clId="{F94B8512-3672-45FB-A0E4-C6AC7049B39D}" dt="2021-06-27T14:11:30.889" v="3814" actId="700"/>
          <ac:spMkLst>
            <pc:docMk/>
            <pc:sldMk cId="3957249111" sldId="823"/>
            <ac:spMk id="8" creationId="{E1ACC785-212D-4B3A-B553-B6E4D083FF70}"/>
          </ac:spMkLst>
        </pc:spChg>
      </pc:sldChg>
      <pc:sldChg chg="add del">
        <pc:chgData name="Hiroshi Unno" userId="015ea76f-2ee3-4efa-93f1-b08b474b03a2" providerId="ADAL" clId="{F94B8512-3672-45FB-A0E4-C6AC7049B39D}" dt="2021-06-30T15:30:05.477" v="12360" actId="47"/>
        <pc:sldMkLst>
          <pc:docMk/>
          <pc:sldMk cId="913097582" sldId="825"/>
        </pc:sldMkLst>
      </pc:sldChg>
      <pc:sldChg chg="del">
        <pc:chgData name="Hiroshi Unno" userId="015ea76f-2ee3-4efa-93f1-b08b474b03a2" providerId="ADAL" clId="{F94B8512-3672-45FB-A0E4-C6AC7049B39D}" dt="2021-06-27T14:15:45.271" v="3876" actId="2696"/>
        <pc:sldMkLst>
          <pc:docMk/>
          <pc:sldMk cId="1486308580" sldId="825"/>
        </pc:sldMkLst>
      </pc:sldChg>
      <pc:sldChg chg="add del">
        <pc:chgData name="Hiroshi Unno" userId="015ea76f-2ee3-4efa-93f1-b08b474b03a2" providerId="ADAL" clId="{F94B8512-3672-45FB-A0E4-C6AC7049B39D}" dt="2021-06-30T15:30:08.827" v="12361" actId="47"/>
        <pc:sldMkLst>
          <pc:docMk/>
          <pc:sldMk cId="637752368" sldId="827"/>
        </pc:sldMkLst>
      </pc:sldChg>
      <pc:sldChg chg="del">
        <pc:chgData name="Hiroshi Unno" userId="015ea76f-2ee3-4efa-93f1-b08b474b03a2" providerId="ADAL" clId="{F94B8512-3672-45FB-A0E4-C6AC7049B39D}" dt="2021-06-27T14:15:45.271" v="3876" actId="2696"/>
        <pc:sldMkLst>
          <pc:docMk/>
          <pc:sldMk cId="2583902357" sldId="827"/>
        </pc:sldMkLst>
      </pc:sldChg>
      <pc:sldChg chg="del">
        <pc:chgData name="Hiroshi Unno" userId="015ea76f-2ee3-4efa-93f1-b08b474b03a2" providerId="ADAL" clId="{F94B8512-3672-45FB-A0E4-C6AC7049B39D}" dt="2021-06-27T14:15:01.985" v="3870" actId="47"/>
        <pc:sldMkLst>
          <pc:docMk/>
          <pc:sldMk cId="193293948" sldId="828"/>
        </pc:sldMkLst>
      </pc:sldChg>
      <pc:sldChg chg="add del">
        <pc:chgData name="Hiroshi Unno" userId="015ea76f-2ee3-4efa-93f1-b08b474b03a2" providerId="ADAL" clId="{F94B8512-3672-45FB-A0E4-C6AC7049B39D}" dt="2021-06-30T15:30:36.998" v="12367" actId="47"/>
        <pc:sldMkLst>
          <pc:docMk/>
          <pc:sldMk cId="2140082077" sldId="830"/>
        </pc:sldMkLst>
      </pc:sldChg>
      <pc:sldChg chg="del">
        <pc:chgData name="Hiroshi Unno" userId="015ea76f-2ee3-4efa-93f1-b08b474b03a2" providerId="ADAL" clId="{F94B8512-3672-45FB-A0E4-C6AC7049B39D}" dt="2021-06-27T14:15:45.271" v="3876" actId="2696"/>
        <pc:sldMkLst>
          <pc:docMk/>
          <pc:sldMk cId="3469341993" sldId="830"/>
        </pc:sldMkLst>
      </pc:sldChg>
      <pc:sldChg chg="del">
        <pc:chgData name="Hiroshi Unno" userId="015ea76f-2ee3-4efa-93f1-b08b474b03a2" providerId="ADAL" clId="{F94B8512-3672-45FB-A0E4-C6AC7049B39D}" dt="2021-06-27T14:15:45.271" v="3876" actId="2696"/>
        <pc:sldMkLst>
          <pc:docMk/>
          <pc:sldMk cId="1822542211" sldId="831"/>
        </pc:sldMkLst>
      </pc:sldChg>
      <pc:sldChg chg="add del">
        <pc:chgData name="Hiroshi Unno" userId="015ea76f-2ee3-4efa-93f1-b08b474b03a2" providerId="ADAL" clId="{F94B8512-3672-45FB-A0E4-C6AC7049B39D}" dt="2021-06-30T15:30:42.944" v="12369" actId="47"/>
        <pc:sldMkLst>
          <pc:docMk/>
          <pc:sldMk cId="1973549928" sldId="831"/>
        </pc:sldMkLst>
      </pc:sldChg>
      <pc:sldChg chg="del">
        <pc:chgData name="Hiroshi Unno" userId="015ea76f-2ee3-4efa-93f1-b08b474b03a2" providerId="ADAL" clId="{F94B8512-3672-45FB-A0E4-C6AC7049B39D}" dt="2021-06-27T14:15:45.271" v="3876" actId="2696"/>
        <pc:sldMkLst>
          <pc:docMk/>
          <pc:sldMk cId="44863280" sldId="832"/>
        </pc:sldMkLst>
      </pc:sldChg>
      <pc:sldChg chg="add del">
        <pc:chgData name="Hiroshi Unno" userId="015ea76f-2ee3-4efa-93f1-b08b474b03a2" providerId="ADAL" clId="{F94B8512-3672-45FB-A0E4-C6AC7049B39D}" dt="2021-06-30T15:30:41.128" v="12368" actId="47"/>
        <pc:sldMkLst>
          <pc:docMk/>
          <pc:sldMk cId="822824115" sldId="832"/>
        </pc:sldMkLst>
      </pc:sldChg>
      <pc:sldChg chg="del">
        <pc:chgData name="Hiroshi Unno" userId="015ea76f-2ee3-4efa-93f1-b08b474b03a2" providerId="ADAL" clId="{F94B8512-3672-45FB-A0E4-C6AC7049B39D}" dt="2021-06-27T14:15:45.271" v="3876" actId="2696"/>
        <pc:sldMkLst>
          <pc:docMk/>
          <pc:sldMk cId="584817467" sldId="834"/>
        </pc:sldMkLst>
      </pc:sldChg>
      <pc:sldChg chg="add del">
        <pc:chgData name="Hiroshi Unno" userId="015ea76f-2ee3-4efa-93f1-b08b474b03a2" providerId="ADAL" clId="{F94B8512-3672-45FB-A0E4-C6AC7049B39D}" dt="2021-06-30T15:30:51.059" v="12371" actId="47"/>
        <pc:sldMkLst>
          <pc:docMk/>
          <pc:sldMk cId="1359814038" sldId="834"/>
        </pc:sldMkLst>
      </pc:sldChg>
      <pc:sldChg chg="add del">
        <pc:chgData name="Hiroshi Unno" userId="015ea76f-2ee3-4efa-93f1-b08b474b03a2" providerId="ADAL" clId="{F94B8512-3672-45FB-A0E4-C6AC7049B39D}" dt="2021-06-30T15:30:47.343" v="12370" actId="47"/>
        <pc:sldMkLst>
          <pc:docMk/>
          <pc:sldMk cId="2895115216" sldId="835"/>
        </pc:sldMkLst>
      </pc:sldChg>
      <pc:sldChg chg="del">
        <pc:chgData name="Hiroshi Unno" userId="015ea76f-2ee3-4efa-93f1-b08b474b03a2" providerId="ADAL" clId="{F94B8512-3672-45FB-A0E4-C6AC7049B39D}" dt="2021-06-27T14:15:45.271" v="3876" actId="2696"/>
        <pc:sldMkLst>
          <pc:docMk/>
          <pc:sldMk cId="4178509607" sldId="835"/>
        </pc:sldMkLst>
      </pc:sldChg>
      <pc:sldChg chg="del">
        <pc:chgData name="Hiroshi Unno" userId="015ea76f-2ee3-4efa-93f1-b08b474b03a2" providerId="ADAL" clId="{F94B8512-3672-45FB-A0E4-C6AC7049B39D}" dt="2021-06-27T13:35:40.447" v="3327" actId="47"/>
        <pc:sldMkLst>
          <pc:docMk/>
          <pc:sldMk cId="943388498" sldId="837"/>
        </pc:sldMkLst>
      </pc:sldChg>
      <pc:sldChg chg="add del">
        <pc:chgData name="Hiroshi Unno" userId="015ea76f-2ee3-4efa-93f1-b08b474b03a2" providerId="ADAL" clId="{F94B8512-3672-45FB-A0E4-C6AC7049B39D}" dt="2021-06-30T15:47:41.789" v="12670" actId="47"/>
        <pc:sldMkLst>
          <pc:docMk/>
          <pc:sldMk cId="3915807668" sldId="838"/>
        </pc:sldMkLst>
      </pc:sldChg>
      <pc:sldChg chg="del">
        <pc:chgData name="Hiroshi Unno" userId="015ea76f-2ee3-4efa-93f1-b08b474b03a2" providerId="ADAL" clId="{F94B8512-3672-45FB-A0E4-C6AC7049B39D}" dt="2021-06-27T13:35:35.948" v="3325" actId="47"/>
        <pc:sldMkLst>
          <pc:docMk/>
          <pc:sldMk cId="3700083424" sldId="839"/>
        </pc:sldMkLst>
      </pc:sldChg>
      <pc:sldChg chg="del">
        <pc:chgData name="Hiroshi Unno" userId="015ea76f-2ee3-4efa-93f1-b08b474b03a2" providerId="ADAL" clId="{F94B8512-3672-45FB-A0E4-C6AC7049B39D}" dt="2021-06-27T13:35:38.354" v="3326" actId="47"/>
        <pc:sldMkLst>
          <pc:docMk/>
          <pc:sldMk cId="3268054252" sldId="840"/>
        </pc:sldMkLst>
      </pc:sldChg>
      <pc:sldChg chg="add del">
        <pc:chgData name="Hiroshi Unno" userId="015ea76f-2ee3-4efa-93f1-b08b474b03a2" providerId="ADAL" clId="{F94B8512-3672-45FB-A0E4-C6AC7049B39D}" dt="2021-06-30T15:47:41.693" v="12669" actId="47"/>
        <pc:sldMkLst>
          <pc:docMk/>
          <pc:sldMk cId="2130340472" sldId="841"/>
        </pc:sldMkLst>
      </pc:sldChg>
      <pc:sldChg chg="del">
        <pc:chgData name="Hiroshi Unno" userId="015ea76f-2ee3-4efa-93f1-b08b474b03a2" providerId="ADAL" clId="{F94B8512-3672-45FB-A0E4-C6AC7049B39D}" dt="2021-06-27T09:09:51.694" v="132" actId="47"/>
        <pc:sldMkLst>
          <pc:docMk/>
          <pc:sldMk cId="2743704013" sldId="842"/>
        </pc:sldMkLst>
      </pc:sldChg>
      <pc:sldChg chg="del">
        <pc:chgData name="Hiroshi Unno" userId="015ea76f-2ee3-4efa-93f1-b08b474b03a2" providerId="ADAL" clId="{F94B8512-3672-45FB-A0E4-C6AC7049B39D}" dt="2021-06-27T09:10:44.848" v="136" actId="47"/>
        <pc:sldMkLst>
          <pc:docMk/>
          <pc:sldMk cId="1525762646" sldId="846"/>
        </pc:sldMkLst>
      </pc:sldChg>
      <pc:sldChg chg="modSp mod">
        <pc:chgData name="Hiroshi Unno" userId="015ea76f-2ee3-4efa-93f1-b08b474b03a2" providerId="ADAL" clId="{F94B8512-3672-45FB-A0E4-C6AC7049B39D}" dt="2021-06-27T13:37:38.487" v="3462" actId="20577"/>
        <pc:sldMkLst>
          <pc:docMk/>
          <pc:sldMk cId="527654395" sldId="847"/>
        </pc:sldMkLst>
        <pc:spChg chg="mod">
          <ac:chgData name="Hiroshi Unno" userId="015ea76f-2ee3-4efa-93f1-b08b474b03a2" providerId="ADAL" clId="{F94B8512-3672-45FB-A0E4-C6AC7049B39D}" dt="2021-06-27T13:37:38.487" v="3462" actId="20577"/>
          <ac:spMkLst>
            <pc:docMk/>
            <pc:sldMk cId="527654395" sldId="847"/>
            <ac:spMk id="2" creationId="{17516D57-7EEB-4AD6-9553-12C6A336991D}"/>
          </ac:spMkLst>
        </pc:spChg>
      </pc:sldChg>
      <pc:sldChg chg="add del">
        <pc:chgData name="Hiroshi Unno" userId="015ea76f-2ee3-4efa-93f1-b08b474b03a2" providerId="ADAL" clId="{F94B8512-3672-45FB-A0E4-C6AC7049B39D}" dt="2021-06-30T15:47:42.465" v="12674" actId="47"/>
        <pc:sldMkLst>
          <pc:docMk/>
          <pc:sldMk cId="1387030260" sldId="848"/>
        </pc:sldMkLst>
      </pc:sldChg>
      <pc:sldChg chg="del">
        <pc:chgData name="Hiroshi Unno" userId="015ea76f-2ee3-4efa-93f1-b08b474b03a2" providerId="ADAL" clId="{F94B8512-3672-45FB-A0E4-C6AC7049B39D}" dt="2021-06-27T14:18:25.458" v="3883" actId="47"/>
        <pc:sldMkLst>
          <pc:docMk/>
          <pc:sldMk cId="3040695681" sldId="849"/>
        </pc:sldMkLst>
      </pc:sldChg>
      <pc:sldChg chg="del">
        <pc:chgData name="Hiroshi Unno" userId="015ea76f-2ee3-4efa-93f1-b08b474b03a2" providerId="ADAL" clId="{F94B8512-3672-45FB-A0E4-C6AC7049B39D}" dt="2021-06-27T08:49:32.178" v="6" actId="47"/>
        <pc:sldMkLst>
          <pc:docMk/>
          <pc:sldMk cId="775400985" sldId="850"/>
        </pc:sldMkLst>
      </pc:sldChg>
      <pc:sldChg chg="addSp delSp modSp add mod modNotesTx">
        <pc:chgData name="Hiroshi Unno" userId="015ea76f-2ee3-4efa-93f1-b08b474b03a2" providerId="ADAL" clId="{F94B8512-3672-45FB-A0E4-C6AC7049B39D}" dt="2021-06-30T11:21:03.441" v="12337" actId="113"/>
        <pc:sldMkLst>
          <pc:docMk/>
          <pc:sldMk cId="426827390" sldId="851"/>
        </pc:sldMkLst>
        <pc:spChg chg="mod">
          <ac:chgData name="Hiroshi Unno" userId="015ea76f-2ee3-4efa-93f1-b08b474b03a2" providerId="ADAL" clId="{F94B8512-3672-45FB-A0E4-C6AC7049B39D}" dt="2021-06-27T11:04:00.971" v="149" actId="20577"/>
          <ac:spMkLst>
            <pc:docMk/>
            <pc:sldMk cId="426827390" sldId="851"/>
            <ac:spMk id="7" creationId="{D0C3481C-D894-462D-9976-35211692E7D0}"/>
          </ac:spMkLst>
        </pc:spChg>
        <pc:spChg chg="mod">
          <ac:chgData name="Hiroshi Unno" userId="015ea76f-2ee3-4efa-93f1-b08b474b03a2" providerId="ADAL" clId="{F94B8512-3672-45FB-A0E4-C6AC7049B39D}" dt="2021-06-30T11:21:03.441" v="12337" actId="113"/>
          <ac:spMkLst>
            <pc:docMk/>
            <pc:sldMk cId="426827390" sldId="851"/>
            <ac:spMk id="8" creationId="{12D24319-8CEB-4671-A5BE-CAB2D5B3C10C}"/>
          </ac:spMkLst>
        </pc:spChg>
        <pc:graphicFrameChg chg="add del mod">
          <ac:chgData name="Hiroshi Unno" userId="015ea76f-2ee3-4efa-93f1-b08b474b03a2" providerId="ADAL" clId="{F94B8512-3672-45FB-A0E4-C6AC7049B39D}" dt="2021-06-27T12:55:37.817" v="2943" actId="478"/>
          <ac:graphicFrameMkLst>
            <pc:docMk/>
            <pc:sldMk cId="426827390" sldId="851"/>
            <ac:graphicFrameMk id="4" creationId="{545D9486-1A6F-4983-B8F5-F877AC0DBED7}"/>
          </ac:graphicFrameMkLst>
        </pc:graphicFrameChg>
        <pc:graphicFrameChg chg="add del mod">
          <ac:chgData name="Hiroshi Unno" userId="015ea76f-2ee3-4efa-93f1-b08b474b03a2" providerId="ADAL" clId="{F94B8512-3672-45FB-A0E4-C6AC7049B39D}" dt="2021-06-27T12:57:15.440" v="2946" actId="478"/>
          <ac:graphicFrameMkLst>
            <pc:docMk/>
            <pc:sldMk cId="426827390" sldId="851"/>
            <ac:graphicFrameMk id="5" creationId="{611DCB87-E1FF-4C60-9DA6-08949A5FA6AE}"/>
          </ac:graphicFrameMkLst>
        </pc:graphicFrameChg>
        <pc:picChg chg="add del mod">
          <ac:chgData name="Hiroshi Unno" userId="015ea76f-2ee3-4efa-93f1-b08b474b03a2" providerId="ADAL" clId="{F94B8512-3672-45FB-A0E4-C6AC7049B39D}" dt="2021-06-27T12:54:39.574" v="2939" actId="478"/>
          <ac:picMkLst>
            <pc:docMk/>
            <pc:sldMk cId="426827390" sldId="851"/>
            <ac:picMk id="3" creationId="{54EE11AB-9A3F-4968-93E9-EE70FC744C74}"/>
          </ac:picMkLst>
        </pc:picChg>
        <pc:picChg chg="add del mod">
          <ac:chgData name="Hiroshi Unno" userId="015ea76f-2ee3-4efa-93f1-b08b474b03a2" providerId="ADAL" clId="{F94B8512-3672-45FB-A0E4-C6AC7049B39D}" dt="2021-06-27T23:02:20.381" v="3884" actId="21"/>
          <ac:picMkLst>
            <pc:docMk/>
            <pc:sldMk cId="426827390" sldId="851"/>
            <ac:picMk id="9" creationId="{0B9B71F2-4FDB-4DD4-A6F8-3EF89E31C58E}"/>
          </ac:picMkLst>
        </pc:picChg>
      </pc:sldChg>
      <pc:sldChg chg="add del">
        <pc:chgData name="Hiroshi Unno" userId="015ea76f-2ee3-4efa-93f1-b08b474b03a2" providerId="ADAL" clId="{F94B8512-3672-45FB-A0E4-C6AC7049B39D}" dt="2021-06-27T08:50:27.522" v="9" actId="2696"/>
        <pc:sldMkLst>
          <pc:docMk/>
          <pc:sldMk cId="2574289501" sldId="851"/>
        </pc:sldMkLst>
      </pc:sldChg>
      <pc:sldChg chg="del">
        <pc:chgData name="Hiroshi Unno" userId="015ea76f-2ee3-4efa-93f1-b08b474b03a2" providerId="ADAL" clId="{F94B8512-3672-45FB-A0E4-C6AC7049B39D}" dt="2021-06-27T08:41:00.258" v="0" actId="47"/>
        <pc:sldMkLst>
          <pc:docMk/>
          <pc:sldMk cId="1605813971" sldId="852"/>
        </pc:sldMkLst>
      </pc:sldChg>
      <pc:sldChg chg="add del">
        <pc:chgData name="Hiroshi Unno" userId="015ea76f-2ee3-4efa-93f1-b08b474b03a2" providerId="ADAL" clId="{F94B8512-3672-45FB-A0E4-C6AC7049B39D}" dt="2021-06-27T08:50:27.522" v="9" actId="2696"/>
        <pc:sldMkLst>
          <pc:docMk/>
          <pc:sldMk cId="2163684178" sldId="852"/>
        </pc:sldMkLst>
      </pc:sldChg>
      <pc:sldChg chg="add del">
        <pc:chgData name="Hiroshi Unno" userId="015ea76f-2ee3-4efa-93f1-b08b474b03a2" providerId="ADAL" clId="{F94B8512-3672-45FB-A0E4-C6AC7049B39D}" dt="2021-06-27T08:59:22.086" v="113" actId="47"/>
        <pc:sldMkLst>
          <pc:docMk/>
          <pc:sldMk cId="4125901551" sldId="852"/>
        </pc:sldMkLst>
      </pc:sldChg>
      <pc:sldChg chg="add del">
        <pc:chgData name="Hiroshi Unno" userId="015ea76f-2ee3-4efa-93f1-b08b474b03a2" providerId="ADAL" clId="{F94B8512-3672-45FB-A0E4-C6AC7049B39D}" dt="2021-06-27T08:59:23.733" v="114" actId="47"/>
        <pc:sldMkLst>
          <pc:docMk/>
          <pc:sldMk cId="1734759184" sldId="853"/>
        </pc:sldMkLst>
      </pc:sldChg>
      <pc:sldChg chg="add del">
        <pc:chgData name="Hiroshi Unno" userId="015ea76f-2ee3-4efa-93f1-b08b474b03a2" providerId="ADAL" clId="{F94B8512-3672-45FB-A0E4-C6AC7049B39D}" dt="2021-06-27T08:50:27.522" v="9" actId="2696"/>
        <pc:sldMkLst>
          <pc:docMk/>
          <pc:sldMk cId="2674504535" sldId="853"/>
        </pc:sldMkLst>
      </pc:sldChg>
      <pc:sldChg chg="add del">
        <pc:chgData name="Hiroshi Unno" userId="015ea76f-2ee3-4efa-93f1-b08b474b03a2" providerId="ADAL" clId="{F94B8512-3672-45FB-A0E4-C6AC7049B39D}" dt="2021-06-27T08:50:27.522" v="9" actId="2696"/>
        <pc:sldMkLst>
          <pc:docMk/>
          <pc:sldMk cId="2778789671" sldId="854"/>
        </pc:sldMkLst>
      </pc:sldChg>
      <pc:sldChg chg="add del">
        <pc:chgData name="Hiroshi Unno" userId="015ea76f-2ee3-4efa-93f1-b08b474b03a2" providerId="ADAL" clId="{F94B8512-3672-45FB-A0E4-C6AC7049B39D}" dt="2021-06-27T08:59:24.537" v="115" actId="47"/>
        <pc:sldMkLst>
          <pc:docMk/>
          <pc:sldMk cId="2818466795" sldId="854"/>
        </pc:sldMkLst>
      </pc:sldChg>
      <pc:sldChg chg="add del">
        <pc:chgData name="Hiroshi Unno" userId="015ea76f-2ee3-4efa-93f1-b08b474b03a2" providerId="ADAL" clId="{F94B8512-3672-45FB-A0E4-C6AC7049B39D}" dt="2021-06-27T08:50:27.522" v="9" actId="2696"/>
        <pc:sldMkLst>
          <pc:docMk/>
          <pc:sldMk cId="1744272996" sldId="855"/>
        </pc:sldMkLst>
      </pc:sldChg>
      <pc:sldChg chg="add del">
        <pc:chgData name="Hiroshi Unno" userId="015ea76f-2ee3-4efa-93f1-b08b474b03a2" providerId="ADAL" clId="{F94B8512-3672-45FB-A0E4-C6AC7049B39D}" dt="2021-06-27T08:59:27.273" v="116" actId="47"/>
        <pc:sldMkLst>
          <pc:docMk/>
          <pc:sldMk cId="2084639473" sldId="855"/>
        </pc:sldMkLst>
      </pc:sldChg>
      <pc:sldChg chg="add del">
        <pc:chgData name="Hiroshi Unno" userId="015ea76f-2ee3-4efa-93f1-b08b474b03a2" providerId="ADAL" clId="{F94B8512-3672-45FB-A0E4-C6AC7049B39D}" dt="2021-06-27T08:59:29.956" v="117" actId="47"/>
        <pc:sldMkLst>
          <pc:docMk/>
          <pc:sldMk cId="529551470" sldId="856"/>
        </pc:sldMkLst>
      </pc:sldChg>
      <pc:sldChg chg="add del">
        <pc:chgData name="Hiroshi Unno" userId="015ea76f-2ee3-4efa-93f1-b08b474b03a2" providerId="ADAL" clId="{F94B8512-3672-45FB-A0E4-C6AC7049B39D}" dt="2021-06-27T08:50:27.522" v="9" actId="2696"/>
        <pc:sldMkLst>
          <pc:docMk/>
          <pc:sldMk cId="2848909590" sldId="856"/>
        </pc:sldMkLst>
      </pc:sldChg>
      <pc:sldChg chg="add del">
        <pc:chgData name="Hiroshi Unno" userId="015ea76f-2ee3-4efa-93f1-b08b474b03a2" providerId="ADAL" clId="{F94B8512-3672-45FB-A0E4-C6AC7049B39D}" dt="2021-06-27T08:50:47.524" v="13" actId="47"/>
        <pc:sldMkLst>
          <pc:docMk/>
          <pc:sldMk cId="1661812504" sldId="857"/>
        </pc:sldMkLst>
      </pc:sldChg>
      <pc:sldChg chg="add del">
        <pc:chgData name="Hiroshi Unno" userId="015ea76f-2ee3-4efa-93f1-b08b474b03a2" providerId="ADAL" clId="{F94B8512-3672-45FB-A0E4-C6AC7049B39D}" dt="2021-06-27T08:50:27.522" v="9" actId="2696"/>
        <pc:sldMkLst>
          <pc:docMk/>
          <pc:sldMk cId="2446725729" sldId="857"/>
        </pc:sldMkLst>
      </pc:sldChg>
      <pc:sldChg chg="add del ord">
        <pc:chgData name="Hiroshi Unno" userId="015ea76f-2ee3-4efa-93f1-b08b474b03a2" providerId="ADAL" clId="{F94B8512-3672-45FB-A0E4-C6AC7049B39D}" dt="2021-06-27T09:07:53.517" v="124" actId="47"/>
        <pc:sldMkLst>
          <pc:docMk/>
          <pc:sldMk cId="709076055" sldId="858"/>
        </pc:sldMkLst>
      </pc:sldChg>
      <pc:sldChg chg="add del">
        <pc:chgData name="Hiroshi Unno" userId="015ea76f-2ee3-4efa-93f1-b08b474b03a2" providerId="ADAL" clId="{F94B8512-3672-45FB-A0E4-C6AC7049B39D}" dt="2021-06-27T08:50:27.522" v="9" actId="2696"/>
        <pc:sldMkLst>
          <pc:docMk/>
          <pc:sldMk cId="1622751176" sldId="858"/>
        </pc:sldMkLst>
      </pc:sldChg>
      <pc:sldChg chg="add del">
        <pc:chgData name="Hiroshi Unno" userId="015ea76f-2ee3-4efa-93f1-b08b474b03a2" providerId="ADAL" clId="{F94B8512-3672-45FB-A0E4-C6AC7049B39D}" dt="2021-06-27T09:08:44.128" v="125" actId="47"/>
        <pc:sldMkLst>
          <pc:docMk/>
          <pc:sldMk cId="827171014" sldId="859"/>
        </pc:sldMkLst>
      </pc:sldChg>
      <pc:sldChg chg="add del">
        <pc:chgData name="Hiroshi Unno" userId="015ea76f-2ee3-4efa-93f1-b08b474b03a2" providerId="ADAL" clId="{F94B8512-3672-45FB-A0E4-C6AC7049B39D}" dt="2021-06-27T08:51:02.867" v="14" actId="2696"/>
        <pc:sldMkLst>
          <pc:docMk/>
          <pc:sldMk cId="2525664757" sldId="859"/>
        </pc:sldMkLst>
      </pc:sldChg>
      <pc:sldChg chg="add del">
        <pc:chgData name="Hiroshi Unno" userId="015ea76f-2ee3-4efa-93f1-b08b474b03a2" providerId="ADAL" clId="{F94B8512-3672-45FB-A0E4-C6AC7049B39D}" dt="2021-06-27T08:51:02.867" v="14" actId="2696"/>
        <pc:sldMkLst>
          <pc:docMk/>
          <pc:sldMk cId="3076086957" sldId="860"/>
        </pc:sldMkLst>
      </pc:sldChg>
      <pc:sldChg chg="add del">
        <pc:chgData name="Hiroshi Unno" userId="015ea76f-2ee3-4efa-93f1-b08b474b03a2" providerId="ADAL" clId="{F94B8512-3672-45FB-A0E4-C6AC7049B39D}" dt="2021-06-27T09:08:44.128" v="125" actId="47"/>
        <pc:sldMkLst>
          <pc:docMk/>
          <pc:sldMk cId="4206757068" sldId="860"/>
        </pc:sldMkLst>
      </pc:sldChg>
      <pc:sldChg chg="add del">
        <pc:chgData name="Hiroshi Unno" userId="015ea76f-2ee3-4efa-93f1-b08b474b03a2" providerId="ADAL" clId="{F94B8512-3672-45FB-A0E4-C6AC7049B39D}" dt="2021-06-27T09:08:44.128" v="125" actId="47"/>
        <pc:sldMkLst>
          <pc:docMk/>
          <pc:sldMk cId="2162258167" sldId="861"/>
        </pc:sldMkLst>
      </pc:sldChg>
      <pc:sldChg chg="add del">
        <pc:chgData name="Hiroshi Unno" userId="015ea76f-2ee3-4efa-93f1-b08b474b03a2" providerId="ADAL" clId="{F94B8512-3672-45FB-A0E4-C6AC7049B39D}" dt="2021-06-27T08:51:02.867" v="14" actId="2696"/>
        <pc:sldMkLst>
          <pc:docMk/>
          <pc:sldMk cId="2313842812" sldId="861"/>
        </pc:sldMkLst>
      </pc:sldChg>
      <pc:sldChg chg="add del">
        <pc:chgData name="Hiroshi Unno" userId="015ea76f-2ee3-4efa-93f1-b08b474b03a2" providerId="ADAL" clId="{F94B8512-3672-45FB-A0E4-C6AC7049B39D}" dt="2021-06-27T08:51:02.867" v="14" actId="2696"/>
        <pc:sldMkLst>
          <pc:docMk/>
          <pc:sldMk cId="2232281856" sldId="862"/>
        </pc:sldMkLst>
      </pc:sldChg>
      <pc:sldChg chg="add del">
        <pc:chgData name="Hiroshi Unno" userId="015ea76f-2ee3-4efa-93f1-b08b474b03a2" providerId="ADAL" clId="{F94B8512-3672-45FB-A0E4-C6AC7049B39D}" dt="2021-06-27T09:08:44.128" v="125" actId="47"/>
        <pc:sldMkLst>
          <pc:docMk/>
          <pc:sldMk cId="4244919943" sldId="862"/>
        </pc:sldMkLst>
      </pc:sldChg>
      <pc:sldChg chg="add del">
        <pc:chgData name="Hiroshi Unno" userId="015ea76f-2ee3-4efa-93f1-b08b474b03a2" providerId="ADAL" clId="{F94B8512-3672-45FB-A0E4-C6AC7049B39D}" dt="2021-06-27T09:08:44.128" v="125" actId="47"/>
        <pc:sldMkLst>
          <pc:docMk/>
          <pc:sldMk cId="470695931" sldId="863"/>
        </pc:sldMkLst>
      </pc:sldChg>
      <pc:sldChg chg="add del">
        <pc:chgData name="Hiroshi Unno" userId="015ea76f-2ee3-4efa-93f1-b08b474b03a2" providerId="ADAL" clId="{F94B8512-3672-45FB-A0E4-C6AC7049B39D}" dt="2021-06-27T08:51:02.867" v="14" actId="2696"/>
        <pc:sldMkLst>
          <pc:docMk/>
          <pc:sldMk cId="946064517" sldId="863"/>
        </pc:sldMkLst>
      </pc:sldChg>
      <pc:sldChg chg="add del">
        <pc:chgData name="Hiroshi Unno" userId="015ea76f-2ee3-4efa-93f1-b08b474b03a2" providerId="ADAL" clId="{F94B8512-3672-45FB-A0E4-C6AC7049B39D}" dt="2021-06-27T08:51:02.867" v="14" actId="2696"/>
        <pc:sldMkLst>
          <pc:docMk/>
          <pc:sldMk cId="1033235474" sldId="864"/>
        </pc:sldMkLst>
      </pc:sldChg>
      <pc:sldChg chg="add del">
        <pc:chgData name="Hiroshi Unno" userId="015ea76f-2ee3-4efa-93f1-b08b474b03a2" providerId="ADAL" clId="{F94B8512-3672-45FB-A0E4-C6AC7049B39D}" dt="2021-06-27T09:08:44.128" v="125" actId="47"/>
        <pc:sldMkLst>
          <pc:docMk/>
          <pc:sldMk cId="1233064923" sldId="864"/>
        </pc:sldMkLst>
      </pc:sldChg>
      <pc:sldChg chg="add del">
        <pc:chgData name="Hiroshi Unno" userId="015ea76f-2ee3-4efa-93f1-b08b474b03a2" providerId="ADAL" clId="{F94B8512-3672-45FB-A0E4-C6AC7049B39D}" dt="2021-06-27T08:51:02.867" v="14" actId="2696"/>
        <pc:sldMkLst>
          <pc:docMk/>
          <pc:sldMk cId="1973843873" sldId="865"/>
        </pc:sldMkLst>
      </pc:sldChg>
      <pc:sldChg chg="add del">
        <pc:chgData name="Hiroshi Unno" userId="015ea76f-2ee3-4efa-93f1-b08b474b03a2" providerId="ADAL" clId="{F94B8512-3672-45FB-A0E4-C6AC7049B39D}" dt="2021-06-27T09:08:44.128" v="125" actId="47"/>
        <pc:sldMkLst>
          <pc:docMk/>
          <pc:sldMk cId="4152471753" sldId="865"/>
        </pc:sldMkLst>
      </pc:sldChg>
      <pc:sldChg chg="add del">
        <pc:chgData name="Hiroshi Unno" userId="015ea76f-2ee3-4efa-93f1-b08b474b03a2" providerId="ADAL" clId="{F94B8512-3672-45FB-A0E4-C6AC7049B39D}" dt="2021-06-27T08:51:02.867" v="14" actId="2696"/>
        <pc:sldMkLst>
          <pc:docMk/>
          <pc:sldMk cId="119375375" sldId="866"/>
        </pc:sldMkLst>
      </pc:sldChg>
      <pc:sldChg chg="add del">
        <pc:chgData name="Hiroshi Unno" userId="015ea76f-2ee3-4efa-93f1-b08b474b03a2" providerId="ADAL" clId="{F94B8512-3672-45FB-A0E4-C6AC7049B39D}" dt="2021-06-27T09:08:44.128" v="125" actId="47"/>
        <pc:sldMkLst>
          <pc:docMk/>
          <pc:sldMk cId="1836559724" sldId="866"/>
        </pc:sldMkLst>
      </pc:sldChg>
      <pc:sldChg chg="add del">
        <pc:chgData name="Hiroshi Unno" userId="015ea76f-2ee3-4efa-93f1-b08b474b03a2" providerId="ADAL" clId="{F94B8512-3672-45FB-A0E4-C6AC7049B39D}" dt="2021-06-27T08:51:02.867" v="14" actId="2696"/>
        <pc:sldMkLst>
          <pc:docMk/>
          <pc:sldMk cId="2368200295" sldId="867"/>
        </pc:sldMkLst>
      </pc:sldChg>
      <pc:sldChg chg="add del">
        <pc:chgData name="Hiroshi Unno" userId="015ea76f-2ee3-4efa-93f1-b08b474b03a2" providerId="ADAL" clId="{F94B8512-3672-45FB-A0E4-C6AC7049B39D}" dt="2021-06-27T09:08:44.128" v="125" actId="47"/>
        <pc:sldMkLst>
          <pc:docMk/>
          <pc:sldMk cId="2776820837" sldId="867"/>
        </pc:sldMkLst>
      </pc:sldChg>
      <pc:sldChg chg="add del">
        <pc:chgData name="Hiroshi Unno" userId="015ea76f-2ee3-4efa-93f1-b08b474b03a2" providerId="ADAL" clId="{F94B8512-3672-45FB-A0E4-C6AC7049B39D}" dt="2021-06-27T08:51:02.867" v="14" actId="2696"/>
        <pc:sldMkLst>
          <pc:docMk/>
          <pc:sldMk cId="1414726644" sldId="868"/>
        </pc:sldMkLst>
      </pc:sldChg>
      <pc:sldChg chg="add del">
        <pc:chgData name="Hiroshi Unno" userId="015ea76f-2ee3-4efa-93f1-b08b474b03a2" providerId="ADAL" clId="{F94B8512-3672-45FB-A0E4-C6AC7049B39D}" dt="2021-06-27T09:08:44.128" v="125" actId="47"/>
        <pc:sldMkLst>
          <pc:docMk/>
          <pc:sldMk cId="2869045237" sldId="868"/>
        </pc:sldMkLst>
      </pc:sldChg>
      <pc:sldChg chg="add del">
        <pc:chgData name="Hiroshi Unno" userId="015ea76f-2ee3-4efa-93f1-b08b474b03a2" providerId="ADAL" clId="{F94B8512-3672-45FB-A0E4-C6AC7049B39D}" dt="2021-06-27T09:08:56.763" v="127" actId="47"/>
        <pc:sldMkLst>
          <pc:docMk/>
          <pc:sldMk cId="3224625538" sldId="869"/>
        </pc:sldMkLst>
      </pc:sldChg>
      <pc:sldChg chg="add del">
        <pc:chgData name="Hiroshi Unno" userId="015ea76f-2ee3-4efa-93f1-b08b474b03a2" providerId="ADAL" clId="{F94B8512-3672-45FB-A0E4-C6AC7049B39D}" dt="2021-06-27T09:09:35.499" v="130" actId="47"/>
        <pc:sldMkLst>
          <pc:docMk/>
          <pc:sldMk cId="2278644366" sldId="870"/>
        </pc:sldMkLst>
      </pc:sldChg>
      <pc:sldChg chg="add del">
        <pc:chgData name="Hiroshi Unno" userId="015ea76f-2ee3-4efa-93f1-b08b474b03a2" providerId="ADAL" clId="{F94B8512-3672-45FB-A0E4-C6AC7049B39D}" dt="2021-06-27T09:09:35.499" v="130" actId="47"/>
        <pc:sldMkLst>
          <pc:docMk/>
          <pc:sldMk cId="976477345" sldId="871"/>
        </pc:sldMkLst>
      </pc:sldChg>
      <pc:sldChg chg="add del">
        <pc:chgData name="Hiroshi Unno" userId="015ea76f-2ee3-4efa-93f1-b08b474b03a2" providerId="ADAL" clId="{F94B8512-3672-45FB-A0E4-C6AC7049B39D}" dt="2021-06-27T09:09:35.499" v="130" actId="47"/>
        <pc:sldMkLst>
          <pc:docMk/>
          <pc:sldMk cId="3149808403" sldId="872"/>
        </pc:sldMkLst>
      </pc:sldChg>
      <pc:sldChg chg="add del">
        <pc:chgData name="Hiroshi Unno" userId="015ea76f-2ee3-4efa-93f1-b08b474b03a2" providerId="ADAL" clId="{F94B8512-3672-45FB-A0E4-C6AC7049B39D}" dt="2021-06-27T09:09:35.499" v="130" actId="47"/>
        <pc:sldMkLst>
          <pc:docMk/>
          <pc:sldMk cId="246678263" sldId="873"/>
        </pc:sldMkLst>
      </pc:sldChg>
      <pc:sldChg chg="add del">
        <pc:chgData name="Hiroshi Unno" userId="015ea76f-2ee3-4efa-93f1-b08b474b03a2" providerId="ADAL" clId="{F94B8512-3672-45FB-A0E4-C6AC7049B39D}" dt="2021-06-27T09:09:35.499" v="130" actId="47"/>
        <pc:sldMkLst>
          <pc:docMk/>
          <pc:sldMk cId="2986470907" sldId="874"/>
        </pc:sldMkLst>
      </pc:sldChg>
      <pc:sldChg chg="add del">
        <pc:chgData name="Hiroshi Unno" userId="015ea76f-2ee3-4efa-93f1-b08b474b03a2" providerId="ADAL" clId="{F94B8512-3672-45FB-A0E4-C6AC7049B39D}" dt="2021-06-27T09:09:35.499" v="130" actId="47"/>
        <pc:sldMkLst>
          <pc:docMk/>
          <pc:sldMk cId="2013599247" sldId="875"/>
        </pc:sldMkLst>
      </pc:sldChg>
      <pc:sldChg chg="add del">
        <pc:chgData name="Hiroshi Unno" userId="015ea76f-2ee3-4efa-93f1-b08b474b03a2" providerId="ADAL" clId="{F94B8512-3672-45FB-A0E4-C6AC7049B39D}" dt="2021-06-27T09:09:35.499" v="130" actId="47"/>
        <pc:sldMkLst>
          <pc:docMk/>
          <pc:sldMk cId="37857704" sldId="876"/>
        </pc:sldMkLst>
      </pc:sldChg>
      <pc:sldChg chg="add del">
        <pc:chgData name="Hiroshi Unno" userId="015ea76f-2ee3-4efa-93f1-b08b474b03a2" providerId="ADAL" clId="{F94B8512-3672-45FB-A0E4-C6AC7049B39D}" dt="2021-06-27T09:09:35.499" v="130" actId="47"/>
        <pc:sldMkLst>
          <pc:docMk/>
          <pc:sldMk cId="1997765703" sldId="877"/>
        </pc:sldMkLst>
      </pc:sldChg>
      <pc:sldChg chg="add del">
        <pc:chgData name="Hiroshi Unno" userId="015ea76f-2ee3-4efa-93f1-b08b474b03a2" providerId="ADAL" clId="{F94B8512-3672-45FB-A0E4-C6AC7049B39D}" dt="2021-06-27T09:09:35.499" v="130" actId="47"/>
        <pc:sldMkLst>
          <pc:docMk/>
          <pc:sldMk cId="1126629491" sldId="878"/>
        </pc:sldMkLst>
      </pc:sldChg>
      <pc:sldChg chg="add del">
        <pc:chgData name="Hiroshi Unno" userId="015ea76f-2ee3-4efa-93f1-b08b474b03a2" providerId="ADAL" clId="{F94B8512-3672-45FB-A0E4-C6AC7049B39D}" dt="2021-06-27T09:09:35.499" v="130" actId="47"/>
        <pc:sldMkLst>
          <pc:docMk/>
          <pc:sldMk cId="1816125288" sldId="879"/>
        </pc:sldMkLst>
      </pc:sldChg>
      <pc:sldChg chg="add del">
        <pc:chgData name="Hiroshi Unno" userId="015ea76f-2ee3-4efa-93f1-b08b474b03a2" providerId="ADAL" clId="{F94B8512-3672-45FB-A0E4-C6AC7049B39D}" dt="2021-06-27T09:10:00.760" v="133" actId="2696"/>
        <pc:sldMkLst>
          <pc:docMk/>
          <pc:sldMk cId="1220263262" sldId="880"/>
        </pc:sldMkLst>
      </pc:sldChg>
      <pc:sldChg chg="add del">
        <pc:chgData name="Hiroshi Unno" userId="015ea76f-2ee3-4efa-93f1-b08b474b03a2" providerId="ADAL" clId="{F94B8512-3672-45FB-A0E4-C6AC7049B39D}" dt="2021-06-27T09:10:07.856" v="135" actId="47"/>
        <pc:sldMkLst>
          <pc:docMk/>
          <pc:sldMk cId="2041883531" sldId="880"/>
        </pc:sldMkLst>
      </pc:sldChg>
      <pc:sldChg chg="add del">
        <pc:chgData name="Hiroshi Unno" userId="015ea76f-2ee3-4efa-93f1-b08b474b03a2" providerId="ADAL" clId="{F94B8512-3672-45FB-A0E4-C6AC7049B39D}" dt="2021-06-30T15:47:42.371" v="12673" actId="47"/>
        <pc:sldMkLst>
          <pc:docMk/>
          <pc:sldMk cId="2508998338" sldId="881"/>
        </pc:sldMkLst>
      </pc:sldChg>
      <pc:sldChg chg="add del">
        <pc:chgData name="Hiroshi Unno" userId="015ea76f-2ee3-4efa-93f1-b08b474b03a2" providerId="ADAL" clId="{F94B8512-3672-45FB-A0E4-C6AC7049B39D}" dt="2021-06-27T09:10:00.760" v="133" actId="2696"/>
        <pc:sldMkLst>
          <pc:docMk/>
          <pc:sldMk cId="3003699362" sldId="881"/>
        </pc:sldMkLst>
      </pc:sldChg>
      <pc:sldChg chg="modSp add del mod modNotesTx">
        <pc:chgData name="Hiroshi Unno" userId="015ea76f-2ee3-4efa-93f1-b08b474b03a2" providerId="ADAL" clId="{F94B8512-3672-45FB-A0E4-C6AC7049B39D}" dt="2021-06-30T15:47:45.909" v="12679" actId="47"/>
        <pc:sldMkLst>
          <pc:docMk/>
          <pc:sldMk cId="1877398072" sldId="882"/>
        </pc:sldMkLst>
        <pc:spChg chg="mod">
          <ac:chgData name="Hiroshi Unno" userId="015ea76f-2ee3-4efa-93f1-b08b474b03a2" providerId="ADAL" clId="{F94B8512-3672-45FB-A0E4-C6AC7049B39D}" dt="2021-06-30T15:47:42.815" v="12676" actId="20577"/>
          <ac:spMkLst>
            <pc:docMk/>
            <pc:sldMk cId="1877398072" sldId="882"/>
            <ac:spMk id="3" creationId="{24E9863C-6FAB-4E28-A52D-6340B3C734F4}"/>
          </ac:spMkLst>
        </pc:spChg>
      </pc:sldChg>
      <pc:sldChg chg="add del">
        <pc:chgData name="Hiroshi Unno" userId="015ea76f-2ee3-4efa-93f1-b08b474b03a2" providerId="ADAL" clId="{F94B8512-3672-45FB-A0E4-C6AC7049B39D}" dt="2021-06-27T09:10:54.470" v="137" actId="2696"/>
        <pc:sldMkLst>
          <pc:docMk/>
          <pc:sldMk cId="3672600822" sldId="882"/>
        </pc:sldMkLst>
      </pc:sldChg>
      <pc:sldChg chg="add del">
        <pc:chgData name="Hiroshi Unno" userId="015ea76f-2ee3-4efa-93f1-b08b474b03a2" providerId="ADAL" clId="{F94B8512-3672-45FB-A0E4-C6AC7049B39D}" dt="2021-06-27T09:10:58.468" v="139" actId="2696"/>
        <pc:sldMkLst>
          <pc:docMk/>
          <pc:sldMk cId="1042326335" sldId="883"/>
        </pc:sldMkLst>
      </pc:sldChg>
      <pc:sldChg chg="add del">
        <pc:chgData name="Hiroshi Unno" userId="015ea76f-2ee3-4efa-93f1-b08b474b03a2" providerId="ADAL" clId="{F94B8512-3672-45FB-A0E4-C6AC7049B39D}" dt="2021-06-27T09:11:09.577" v="141" actId="47"/>
        <pc:sldMkLst>
          <pc:docMk/>
          <pc:sldMk cId="1932883739" sldId="883"/>
        </pc:sldMkLst>
      </pc:sldChg>
      <pc:sldChg chg="add del">
        <pc:chgData name="Hiroshi Unno" userId="015ea76f-2ee3-4efa-93f1-b08b474b03a2" providerId="ADAL" clId="{F94B8512-3672-45FB-A0E4-C6AC7049B39D}" dt="2021-06-30T15:47:42.005" v="12671" actId="47"/>
        <pc:sldMkLst>
          <pc:docMk/>
          <pc:sldMk cId="1692048727" sldId="884"/>
        </pc:sldMkLst>
      </pc:sldChg>
      <pc:sldChg chg="add del">
        <pc:chgData name="Hiroshi Unno" userId="015ea76f-2ee3-4efa-93f1-b08b474b03a2" providerId="ADAL" clId="{F94B8512-3672-45FB-A0E4-C6AC7049B39D}" dt="2021-06-30T15:47:42.244" v="12672" actId="47"/>
        <pc:sldMkLst>
          <pc:docMk/>
          <pc:sldMk cId="313667333" sldId="885"/>
        </pc:sldMkLst>
      </pc:sldChg>
      <pc:sldChg chg="modSp new mod modNotesTx">
        <pc:chgData name="Hiroshi Unno" userId="015ea76f-2ee3-4efa-93f1-b08b474b03a2" providerId="ADAL" clId="{F94B8512-3672-45FB-A0E4-C6AC7049B39D}" dt="2021-06-28T21:05:57.874" v="4056" actId="114"/>
        <pc:sldMkLst>
          <pc:docMk/>
          <pc:sldMk cId="2855308290" sldId="886"/>
        </pc:sldMkLst>
        <pc:spChg chg="mod">
          <ac:chgData name="Hiroshi Unno" userId="015ea76f-2ee3-4efa-93f1-b08b474b03a2" providerId="ADAL" clId="{F94B8512-3672-45FB-A0E4-C6AC7049B39D}" dt="2021-06-28T21:05:57.874" v="4056" actId="114"/>
          <ac:spMkLst>
            <pc:docMk/>
            <pc:sldMk cId="2855308290" sldId="886"/>
            <ac:spMk id="2" creationId="{C79DA8E4-238D-44CC-AC8E-078A8BEEBA69}"/>
          </ac:spMkLst>
        </pc:spChg>
        <pc:spChg chg="mod">
          <ac:chgData name="Hiroshi Unno" userId="015ea76f-2ee3-4efa-93f1-b08b474b03a2" providerId="ADAL" clId="{F94B8512-3672-45FB-A0E4-C6AC7049B39D}" dt="2021-06-28T21:04:39.754" v="4033" actId="27636"/>
          <ac:spMkLst>
            <pc:docMk/>
            <pc:sldMk cId="2855308290" sldId="886"/>
            <ac:spMk id="3" creationId="{0FFD258F-5162-43E1-8C36-907B5AF5C53E}"/>
          </ac:spMkLst>
        </pc:spChg>
      </pc:sldChg>
      <pc:sldChg chg="modSp new mod">
        <pc:chgData name="Hiroshi Unno" userId="015ea76f-2ee3-4efa-93f1-b08b474b03a2" providerId="ADAL" clId="{F94B8512-3672-45FB-A0E4-C6AC7049B39D}" dt="2021-06-29T12:43:33.196" v="12271" actId="20577"/>
        <pc:sldMkLst>
          <pc:docMk/>
          <pc:sldMk cId="2536596311" sldId="887"/>
        </pc:sldMkLst>
        <pc:spChg chg="mod">
          <ac:chgData name="Hiroshi Unno" userId="015ea76f-2ee3-4efa-93f1-b08b474b03a2" providerId="ADAL" clId="{F94B8512-3672-45FB-A0E4-C6AC7049B39D}" dt="2021-06-27T12:22:29.776" v="2004" actId="20577"/>
          <ac:spMkLst>
            <pc:docMk/>
            <pc:sldMk cId="2536596311" sldId="887"/>
            <ac:spMk id="2" creationId="{0EEF3FB2-5964-4A89-A8F1-714CFD755443}"/>
          </ac:spMkLst>
        </pc:spChg>
        <pc:spChg chg="mod">
          <ac:chgData name="Hiroshi Unno" userId="015ea76f-2ee3-4efa-93f1-b08b474b03a2" providerId="ADAL" clId="{F94B8512-3672-45FB-A0E4-C6AC7049B39D}" dt="2021-06-29T12:43:33.196" v="12271" actId="20577"/>
          <ac:spMkLst>
            <pc:docMk/>
            <pc:sldMk cId="2536596311" sldId="887"/>
            <ac:spMk id="3" creationId="{A0A2F282-A26E-4FE0-91CC-4D05EC1535F4}"/>
          </ac:spMkLst>
        </pc:spChg>
      </pc:sldChg>
      <pc:sldChg chg="addSp delSp modSp add mod">
        <pc:chgData name="Hiroshi Unno" userId="015ea76f-2ee3-4efa-93f1-b08b474b03a2" providerId="ADAL" clId="{F94B8512-3672-45FB-A0E4-C6AC7049B39D}" dt="2021-06-29T12:43:47.476" v="12278"/>
        <pc:sldMkLst>
          <pc:docMk/>
          <pc:sldMk cId="3027023398" sldId="888"/>
        </pc:sldMkLst>
        <pc:spChg chg="mod">
          <ac:chgData name="Hiroshi Unno" userId="015ea76f-2ee3-4efa-93f1-b08b474b03a2" providerId="ADAL" clId="{F94B8512-3672-45FB-A0E4-C6AC7049B39D}" dt="2021-06-29T12:43:47.476" v="12278"/>
          <ac:spMkLst>
            <pc:docMk/>
            <pc:sldMk cId="3027023398" sldId="888"/>
            <ac:spMk id="3" creationId="{A0A2F282-A26E-4FE0-91CC-4D05EC1535F4}"/>
          </ac:spMkLst>
        </pc:spChg>
        <pc:spChg chg="add mod">
          <ac:chgData name="Hiroshi Unno" userId="015ea76f-2ee3-4efa-93f1-b08b474b03a2" providerId="ADAL" clId="{F94B8512-3672-45FB-A0E4-C6AC7049B39D}" dt="2021-06-27T13:24:31.690" v="3213" actId="14100"/>
          <ac:spMkLst>
            <pc:docMk/>
            <pc:sldMk cId="3027023398" sldId="888"/>
            <ac:spMk id="7" creationId="{246C8865-17E7-4877-9C67-2C50400A9B1F}"/>
          </ac:spMkLst>
        </pc:spChg>
        <pc:picChg chg="del">
          <ac:chgData name="Hiroshi Unno" userId="015ea76f-2ee3-4efa-93f1-b08b474b03a2" providerId="ADAL" clId="{F94B8512-3672-45FB-A0E4-C6AC7049B39D}" dt="2021-06-27T13:30:48.367" v="3222"/>
          <ac:picMkLst>
            <pc:docMk/>
            <pc:sldMk cId="3027023398" sldId="888"/>
            <ac:picMk id="8" creationId="{52B27169-3511-4669-8CCC-A6D09B7E4B6D}"/>
          </ac:picMkLst>
        </pc:picChg>
      </pc:sldChg>
      <pc:sldChg chg="modSp add del mod">
        <pc:chgData name="Hiroshi Unno" userId="015ea76f-2ee3-4efa-93f1-b08b474b03a2" providerId="ADAL" clId="{F94B8512-3672-45FB-A0E4-C6AC7049B39D}" dt="2021-06-27T13:32:56.376" v="3317" actId="47"/>
        <pc:sldMkLst>
          <pc:docMk/>
          <pc:sldMk cId="605537422" sldId="889"/>
        </pc:sldMkLst>
        <pc:spChg chg="mod">
          <ac:chgData name="Hiroshi Unno" userId="015ea76f-2ee3-4efa-93f1-b08b474b03a2" providerId="ADAL" clId="{F94B8512-3672-45FB-A0E4-C6AC7049B39D}" dt="2021-06-27T13:32:51.621" v="3316"/>
          <ac:spMkLst>
            <pc:docMk/>
            <pc:sldMk cId="605537422" sldId="889"/>
            <ac:spMk id="3" creationId="{A0A2F282-A26E-4FE0-91CC-4D05EC1535F4}"/>
          </ac:spMkLst>
        </pc:spChg>
      </pc:sldChg>
      <pc:sldChg chg="new add del">
        <pc:chgData name="Hiroshi Unno" userId="015ea76f-2ee3-4efa-93f1-b08b474b03a2" providerId="ADAL" clId="{F94B8512-3672-45FB-A0E4-C6AC7049B39D}" dt="2021-06-27T13:30:52.116" v="3224" actId="47"/>
        <pc:sldMkLst>
          <pc:docMk/>
          <pc:sldMk cId="2959426494" sldId="889"/>
        </pc:sldMkLst>
      </pc:sldChg>
      <pc:sldChg chg="add del">
        <pc:chgData name="Hiroshi Unno" userId="015ea76f-2ee3-4efa-93f1-b08b474b03a2" providerId="ADAL" clId="{F94B8512-3672-45FB-A0E4-C6AC7049B39D}" dt="2021-06-27T13:31:05.963" v="3227"/>
        <pc:sldMkLst>
          <pc:docMk/>
          <pc:sldMk cId="2092681411" sldId="890"/>
        </pc:sldMkLst>
      </pc:sldChg>
      <pc:sldChg chg="addSp modSp add mod">
        <pc:chgData name="Hiroshi Unno" userId="015ea76f-2ee3-4efa-93f1-b08b474b03a2" providerId="ADAL" clId="{F94B8512-3672-45FB-A0E4-C6AC7049B39D}" dt="2021-06-29T12:44:04.473" v="12279"/>
        <pc:sldMkLst>
          <pc:docMk/>
          <pc:sldMk cId="3917893889" sldId="890"/>
        </pc:sldMkLst>
        <pc:spChg chg="mod">
          <ac:chgData name="Hiroshi Unno" userId="015ea76f-2ee3-4efa-93f1-b08b474b03a2" providerId="ADAL" clId="{F94B8512-3672-45FB-A0E4-C6AC7049B39D}" dt="2021-06-29T12:44:04.473" v="12279"/>
          <ac:spMkLst>
            <pc:docMk/>
            <pc:sldMk cId="3917893889" sldId="890"/>
            <ac:spMk id="3" creationId="{A0A2F282-A26E-4FE0-91CC-4D05EC1535F4}"/>
          </ac:spMkLst>
        </pc:spChg>
        <pc:spChg chg="add mod">
          <ac:chgData name="Hiroshi Unno" userId="015ea76f-2ee3-4efa-93f1-b08b474b03a2" providerId="ADAL" clId="{F94B8512-3672-45FB-A0E4-C6AC7049B39D}" dt="2021-06-27T13:31:16.090" v="3278" actId="1036"/>
          <ac:spMkLst>
            <pc:docMk/>
            <pc:sldMk cId="3917893889" sldId="890"/>
            <ac:spMk id="7" creationId="{1152C6AB-D557-4F89-BA4F-57E6610ABB57}"/>
          </ac:spMkLst>
        </pc:spChg>
      </pc:sldChg>
      <pc:sldChg chg="addSp modSp add mod">
        <pc:chgData name="Hiroshi Unno" userId="015ea76f-2ee3-4efa-93f1-b08b474b03a2" providerId="ADAL" clId="{F94B8512-3672-45FB-A0E4-C6AC7049B39D}" dt="2021-06-29T12:44:16.588" v="12288"/>
        <pc:sldMkLst>
          <pc:docMk/>
          <pc:sldMk cId="2310130843" sldId="891"/>
        </pc:sldMkLst>
        <pc:spChg chg="mod">
          <ac:chgData name="Hiroshi Unno" userId="015ea76f-2ee3-4efa-93f1-b08b474b03a2" providerId="ADAL" clId="{F94B8512-3672-45FB-A0E4-C6AC7049B39D}" dt="2021-06-29T12:44:16.588" v="12288"/>
          <ac:spMkLst>
            <pc:docMk/>
            <pc:sldMk cId="2310130843" sldId="891"/>
            <ac:spMk id="3" creationId="{A0A2F282-A26E-4FE0-91CC-4D05EC1535F4}"/>
          </ac:spMkLst>
        </pc:spChg>
        <pc:spChg chg="add mod">
          <ac:chgData name="Hiroshi Unno" userId="015ea76f-2ee3-4efa-93f1-b08b474b03a2" providerId="ADAL" clId="{F94B8512-3672-45FB-A0E4-C6AC7049B39D}" dt="2021-06-27T13:36:27.337" v="3381" actId="1035"/>
          <ac:spMkLst>
            <pc:docMk/>
            <pc:sldMk cId="2310130843" sldId="891"/>
            <ac:spMk id="7" creationId="{5C2F2539-112D-46EF-990A-B2B87774C9B4}"/>
          </ac:spMkLst>
        </pc:spChg>
      </pc:sldChg>
      <pc:sldChg chg="addSp modSp new mod">
        <pc:chgData name="Hiroshi Unno" userId="015ea76f-2ee3-4efa-93f1-b08b474b03a2" providerId="ADAL" clId="{F94B8512-3672-45FB-A0E4-C6AC7049B39D}" dt="2021-06-27T23:02:43.533" v="3885"/>
        <pc:sldMkLst>
          <pc:docMk/>
          <pc:sldMk cId="2578075764" sldId="892"/>
        </pc:sldMkLst>
        <pc:spChg chg="mod">
          <ac:chgData name="Hiroshi Unno" userId="015ea76f-2ee3-4efa-93f1-b08b474b03a2" providerId="ADAL" clId="{F94B8512-3672-45FB-A0E4-C6AC7049B39D}" dt="2021-06-27T13:37:07.863" v="3411" actId="20577"/>
          <ac:spMkLst>
            <pc:docMk/>
            <pc:sldMk cId="2578075764" sldId="892"/>
            <ac:spMk id="2" creationId="{B56DF7D5-C338-4BF3-82CA-946E3440ACEE}"/>
          </ac:spMkLst>
        </pc:spChg>
        <pc:picChg chg="add mod">
          <ac:chgData name="Hiroshi Unno" userId="015ea76f-2ee3-4efa-93f1-b08b474b03a2" providerId="ADAL" clId="{F94B8512-3672-45FB-A0E4-C6AC7049B39D}" dt="2021-06-27T23:02:43.533" v="3885"/>
          <ac:picMkLst>
            <pc:docMk/>
            <pc:sldMk cId="2578075764" sldId="892"/>
            <ac:picMk id="7" creationId="{E15FD8CD-D30E-424F-8E09-F8F19037267D}"/>
          </ac:picMkLst>
        </pc:picChg>
      </pc:sldChg>
      <pc:sldChg chg="modSp new mod">
        <pc:chgData name="Hiroshi Unno" userId="015ea76f-2ee3-4efa-93f1-b08b474b03a2" providerId="ADAL" clId="{F94B8512-3672-45FB-A0E4-C6AC7049B39D}" dt="2021-06-27T13:37:17.071" v="3423" actId="20577"/>
        <pc:sldMkLst>
          <pc:docMk/>
          <pc:sldMk cId="3955838262" sldId="893"/>
        </pc:sldMkLst>
        <pc:spChg chg="mod">
          <ac:chgData name="Hiroshi Unno" userId="015ea76f-2ee3-4efa-93f1-b08b474b03a2" providerId="ADAL" clId="{F94B8512-3672-45FB-A0E4-C6AC7049B39D}" dt="2021-06-27T13:37:17.071" v="3423" actId="20577"/>
          <ac:spMkLst>
            <pc:docMk/>
            <pc:sldMk cId="3955838262" sldId="893"/>
            <ac:spMk id="2" creationId="{9C553635-7F57-4DFA-ADF9-078706C18BE6}"/>
          </ac:spMkLst>
        </pc:spChg>
      </pc:sldChg>
      <pc:sldChg chg="new del">
        <pc:chgData name="Hiroshi Unno" userId="015ea76f-2ee3-4efa-93f1-b08b474b03a2" providerId="ADAL" clId="{F94B8512-3672-45FB-A0E4-C6AC7049B39D}" dt="2021-06-27T13:46:49.496" v="3465" actId="47"/>
        <pc:sldMkLst>
          <pc:docMk/>
          <pc:sldMk cId="3342059564" sldId="894"/>
        </pc:sldMkLst>
      </pc:sldChg>
      <pc:sldChg chg="modSp new del mod">
        <pc:chgData name="Hiroshi Unno" userId="015ea76f-2ee3-4efa-93f1-b08b474b03a2" providerId="ADAL" clId="{F94B8512-3672-45FB-A0E4-C6AC7049B39D}" dt="2021-06-27T13:37:30.550" v="3445" actId="47"/>
        <pc:sldMkLst>
          <pc:docMk/>
          <pc:sldMk cId="3459434296" sldId="894"/>
        </pc:sldMkLst>
        <pc:spChg chg="mod">
          <ac:chgData name="Hiroshi Unno" userId="015ea76f-2ee3-4efa-93f1-b08b474b03a2" providerId="ADAL" clId="{F94B8512-3672-45FB-A0E4-C6AC7049B39D}" dt="2021-06-27T13:37:21.530" v="3434" actId="20577"/>
          <ac:spMkLst>
            <pc:docMk/>
            <pc:sldMk cId="3459434296" sldId="894"/>
            <ac:spMk id="2" creationId="{AD5ADF39-AAF8-4159-BE82-824763CB25CA}"/>
          </ac:spMkLst>
        </pc:spChg>
      </pc:sldChg>
      <pc:sldChg chg="modSp add del mod">
        <pc:chgData name="Hiroshi Unno" userId="015ea76f-2ee3-4efa-93f1-b08b474b03a2" providerId="ADAL" clId="{F94B8512-3672-45FB-A0E4-C6AC7049B39D}" dt="2021-06-27T13:55:17.371" v="3602" actId="47"/>
        <pc:sldMkLst>
          <pc:docMk/>
          <pc:sldMk cId="1804752257" sldId="895"/>
        </pc:sldMkLst>
        <pc:spChg chg="mod">
          <ac:chgData name="Hiroshi Unno" userId="015ea76f-2ee3-4efa-93f1-b08b474b03a2" providerId="ADAL" clId="{F94B8512-3672-45FB-A0E4-C6AC7049B39D}" dt="2021-06-27T13:53:14.956" v="3589" actId="404"/>
          <ac:spMkLst>
            <pc:docMk/>
            <pc:sldMk cId="1804752257" sldId="895"/>
            <ac:spMk id="2" creationId="{C79DA8E4-238D-44CC-AC8E-078A8BEEBA69}"/>
          </ac:spMkLst>
        </pc:spChg>
        <pc:spChg chg="mod">
          <ac:chgData name="Hiroshi Unno" userId="015ea76f-2ee3-4efa-93f1-b08b474b03a2" providerId="ADAL" clId="{F94B8512-3672-45FB-A0E4-C6AC7049B39D}" dt="2021-06-27T13:51:02.095" v="3566"/>
          <ac:spMkLst>
            <pc:docMk/>
            <pc:sldMk cId="1804752257" sldId="895"/>
            <ac:spMk id="3" creationId="{0FFD258F-5162-43E1-8C36-907B5AF5C53E}"/>
          </ac:spMkLst>
        </pc:spChg>
      </pc:sldChg>
      <pc:sldChg chg="addSp delSp modSp add mod">
        <pc:chgData name="Hiroshi Unno" userId="015ea76f-2ee3-4efa-93f1-b08b474b03a2" providerId="ADAL" clId="{F94B8512-3672-45FB-A0E4-C6AC7049B39D}" dt="2021-06-28T21:06:08.310" v="4059" actId="114"/>
        <pc:sldMkLst>
          <pc:docMk/>
          <pc:sldMk cId="752000089" sldId="896"/>
        </pc:sldMkLst>
        <pc:spChg chg="mod">
          <ac:chgData name="Hiroshi Unno" userId="015ea76f-2ee3-4efa-93f1-b08b474b03a2" providerId="ADAL" clId="{F94B8512-3672-45FB-A0E4-C6AC7049B39D}" dt="2021-06-28T21:06:08.310" v="4059" actId="114"/>
          <ac:spMkLst>
            <pc:docMk/>
            <pc:sldMk cId="752000089" sldId="896"/>
            <ac:spMk id="2" creationId="{C79DA8E4-238D-44CC-AC8E-078A8BEEBA69}"/>
          </ac:spMkLst>
        </pc:spChg>
        <pc:spChg chg="mod">
          <ac:chgData name="Hiroshi Unno" userId="015ea76f-2ee3-4efa-93f1-b08b474b03a2" providerId="ADAL" clId="{F94B8512-3672-45FB-A0E4-C6AC7049B39D}" dt="2021-06-28T21:04:33.601" v="4029" actId="27636"/>
          <ac:spMkLst>
            <pc:docMk/>
            <pc:sldMk cId="752000089" sldId="896"/>
            <ac:spMk id="3" creationId="{0FFD258F-5162-43E1-8C36-907B5AF5C53E}"/>
          </ac:spMkLst>
        </pc:spChg>
        <pc:spChg chg="add del mod">
          <ac:chgData name="Hiroshi Unno" userId="015ea76f-2ee3-4efa-93f1-b08b474b03a2" providerId="ADAL" clId="{F94B8512-3672-45FB-A0E4-C6AC7049B39D}" dt="2021-06-27T13:55:13.728" v="3601"/>
          <ac:spMkLst>
            <pc:docMk/>
            <pc:sldMk cId="752000089" sldId="896"/>
            <ac:spMk id="7" creationId="{1D5CD526-EEE7-4F29-81A0-8CF48D09B4F9}"/>
          </ac:spMkLst>
        </pc:spChg>
      </pc:sldChg>
      <pc:sldChg chg="add del">
        <pc:chgData name="Hiroshi Unno" userId="015ea76f-2ee3-4efa-93f1-b08b474b03a2" providerId="ADAL" clId="{F94B8512-3672-45FB-A0E4-C6AC7049B39D}" dt="2021-06-27T13:56:06.415" v="3612"/>
        <pc:sldMkLst>
          <pc:docMk/>
          <pc:sldMk cId="1018887154" sldId="897"/>
        </pc:sldMkLst>
      </pc:sldChg>
      <pc:sldChg chg="addSp modSp add mod">
        <pc:chgData name="Hiroshi Unno" userId="015ea76f-2ee3-4efa-93f1-b08b474b03a2" providerId="ADAL" clId="{F94B8512-3672-45FB-A0E4-C6AC7049B39D}" dt="2021-06-28T23:34:38.537" v="6283" actId="207"/>
        <pc:sldMkLst>
          <pc:docMk/>
          <pc:sldMk cId="1282887801" sldId="897"/>
        </pc:sldMkLst>
        <pc:spChg chg="mod">
          <ac:chgData name="Hiroshi Unno" userId="015ea76f-2ee3-4efa-93f1-b08b474b03a2" providerId="ADAL" clId="{F94B8512-3672-45FB-A0E4-C6AC7049B39D}" dt="2021-06-28T23:34:38.537" v="6283" actId="207"/>
          <ac:spMkLst>
            <pc:docMk/>
            <pc:sldMk cId="1282887801" sldId="897"/>
            <ac:spMk id="2" creationId="{C79DA8E4-238D-44CC-AC8E-078A8BEEBA69}"/>
          </ac:spMkLst>
        </pc:spChg>
        <pc:spChg chg="mod">
          <ac:chgData name="Hiroshi Unno" userId="015ea76f-2ee3-4efa-93f1-b08b474b03a2" providerId="ADAL" clId="{F94B8512-3672-45FB-A0E4-C6AC7049B39D}" dt="2021-06-28T21:02:35.072" v="3982" actId="27636"/>
          <ac:spMkLst>
            <pc:docMk/>
            <pc:sldMk cId="1282887801" sldId="897"/>
            <ac:spMk id="3" creationId="{0FFD258F-5162-43E1-8C36-907B5AF5C53E}"/>
          </ac:spMkLst>
        </pc:spChg>
        <pc:spChg chg="add mod">
          <ac:chgData name="Hiroshi Unno" userId="015ea76f-2ee3-4efa-93f1-b08b474b03a2" providerId="ADAL" clId="{F94B8512-3672-45FB-A0E4-C6AC7049B39D}" dt="2021-06-27T13:56:26.491" v="3662" actId="14100"/>
          <ac:spMkLst>
            <pc:docMk/>
            <pc:sldMk cId="1282887801" sldId="897"/>
            <ac:spMk id="7" creationId="{0CE904E4-284F-43CC-A0F6-32410002FFCE}"/>
          </ac:spMkLst>
        </pc:spChg>
      </pc:sldChg>
      <pc:sldChg chg="add del">
        <pc:chgData name="Hiroshi Unno" userId="015ea76f-2ee3-4efa-93f1-b08b474b03a2" providerId="ADAL" clId="{F94B8512-3672-45FB-A0E4-C6AC7049B39D}" dt="2021-06-27T13:55:22.823" v="3603" actId="47"/>
        <pc:sldMkLst>
          <pc:docMk/>
          <pc:sldMk cId="3291144293" sldId="897"/>
        </pc:sldMkLst>
      </pc:sldChg>
      <pc:sldChg chg="add del">
        <pc:chgData name="Hiroshi Unno" userId="015ea76f-2ee3-4efa-93f1-b08b474b03a2" providerId="ADAL" clId="{F94B8512-3672-45FB-A0E4-C6AC7049B39D}" dt="2021-06-27T13:55:23.925" v="3604" actId="47"/>
        <pc:sldMkLst>
          <pc:docMk/>
          <pc:sldMk cId="332817697" sldId="898"/>
        </pc:sldMkLst>
      </pc:sldChg>
      <pc:sldChg chg="addSp modSp add mod">
        <pc:chgData name="Hiroshi Unno" userId="015ea76f-2ee3-4efa-93f1-b08b474b03a2" providerId="ADAL" clId="{F94B8512-3672-45FB-A0E4-C6AC7049B39D}" dt="2021-06-28T21:06:20.363" v="4060" actId="114"/>
        <pc:sldMkLst>
          <pc:docMk/>
          <pc:sldMk cId="2033621187" sldId="898"/>
        </pc:sldMkLst>
        <pc:spChg chg="mod">
          <ac:chgData name="Hiroshi Unno" userId="015ea76f-2ee3-4efa-93f1-b08b474b03a2" providerId="ADAL" clId="{F94B8512-3672-45FB-A0E4-C6AC7049B39D}" dt="2021-06-28T21:06:20.363" v="4060" actId="114"/>
          <ac:spMkLst>
            <pc:docMk/>
            <pc:sldMk cId="2033621187" sldId="898"/>
            <ac:spMk id="2" creationId="{C79DA8E4-238D-44CC-AC8E-078A8BEEBA69}"/>
          </ac:spMkLst>
        </pc:spChg>
        <pc:spChg chg="mod">
          <ac:chgData name="Hiroshi Unno" userId="015ea76f-2ee3-4efa-93f1-b08b474b03a2" providerId="ADAL" clId="{F94B8512-3672-45FB-A0E4-C6AC7049B39D}" dt="2021-06-28T21:03:04.681" v="3986" actId="27636"/>
          <ac:spMkLst>
            <pc:docMk/>
            <pc:sldMk cId="2033621187" sldId="898"/>
            <ac:spMk id="3" creationId="{0FFD258F-5162-43E1-8C36-907B5AF5C53E}"/>
          </ac:spMkLst>
        </pc:spChg>
        <pc:spChg chg="add mod">
          <ac:chgData name="Hiroshi Unno" userId="015ea76f-2ee3-4efa-93f1-b08b474b03a2" providerId="ADAL" clId="{F94B8512-3672-45FB-A0E4-C6AC7049B39D}" dt="2021-06-27T13:57:00.171" v="3700" actId="14100"/>
          <ac:spMkLst>
            <pc:docMk/>
            <pc:sldMk cId="2033621187" sldId="898"/>
            <ac:spMk id="7" creationId="{8C43A0C2-5592-4064-A453-61B6505074D8}"/>
          </ac:spMkLst>
        </pc:spChg>
      </pc:sldChg>
      <pc:sldChg chg="add del">
        <pc:chgData name="Hiroshi Unno" userId="015ea76f-2ee3-4efa-93f1-b08b474b03a2" providerId="ADAL" clId="{F94B8512-3672-45FB-A0E4-C6AC7049B39D}" dt="2021-06-27T13:56:05.556" v="3611"/>
        <pc:sldMkLst>
          <pc:docMk/>
          <pc:sldMk cId="3396471511" sldId="898"/>
        </pc:sldMkLst>
      </pc:sldChg>
      <pc:sldChg chg="add del">
        <pc:chgData name="Hiroshi Unno" userId="015ea76f-2ee3-4efa-93f1-b08b474b03a2" providerId="ADAL" clId="{F94B8512-3672-45FB-A0E4-C6AC7049B39D}" dt="2021-06-27T13:56:04.900" v="3610"/>
        <pc:sldMkLst>
          <pc:docMk/>
          <pc:sldMk cId="437518624" sldId="899"/>
        </pc:sldMkLst>
      </pc:sldChg>
      <pc:sldChg chg="addSp modSp add mod">
        <pc:chgData name="Hiroshi Unno" userId="015ea76f-2ee3-4efa-93f1-b08b474b03a2" providerId="ADAL" clId="{F94B8512-3672-45FB-A0E4-C6AC7049B39D}" dt="2021-07-01T07:12:34.339" v="18192" actId="20577"/>
        <pc:sldMkLst>
          <pc:docMk/>
          <pc:sldMk cId="3459191965" sldId="899"/>
        </pc:sldMkLst>
        <pc:spChg chg="mod">
          <ac:chgData name="Hiroshi Unno" userId="015ea76f-2ee3-4efa-93f1-b08b474b03a2" providerId="ADAL" clId="{F94B8512-3672-45FB-A0E4-C6AC7049B39D}" dt="2021-06-28T21:06:29.602" v="4061" actId="114"/>
          <ac:spMkLst>
            <pc:docMk/>
            <pc:sldMk cId="3459191965" sldId="899"/>
            <ac:spMk id="2" creationId="{C79DA8E4-238D-44CC-AC8E-078A8BEEBA69}"/>
          </ac:spMkLst>
        </pc:spChg>
        <pc:spChg chg="mod">
          <ac:chgData name="Hiroshi Unno" userId="015ea76f-2ee3-4efa-93f1-b08b474b03a2" providerId="ADAL" clId="{F94B8512-3672-45FB-A0E4-C6AC7049B39D}" dt="2021-07-01T07:12:34.339" v="18192" actId="20577"/>
          <ac:spMkLst>
            <pc:docMk/>
            <pc:sldMk cId="3459191965" sldId="899"/>
            <ac:spMk id="3" creationId="{0FFD258F-5162-43E1-8C36-907B5AF5C53E}"/>
          </ac:spMkLst>
        </pc:spChg>
        <pc:spChg chg="add mod">
          <ac:chgData name="Hiroshi Unno" userId="015ea76f-2ee3-4efa-93f1-b08b474b03a2" providerId="ADAL" clId="{F94B8512-3672-45FB-A0E4-C6AC7049B39D}" dt="2021-06-27T13:57:26.333" v="3769" actId="14100"/>
          <ac:spMkLst>
            <pc:docMk/>
            <pc:sldMk cId="3459191965" sldId="899"/>
            <ac:spMk id="7" creationId="{42045F13-00E8-4221-BEA5-0E29F61EA608}"/>
          </ac:spMkLst>
        </pc:spChg>
      </pc:sldChg>
      <pc:sldChg chg="addSp delSp modSp new mod modAnim">
        <pc:chgData name="Hiroshi Unno" userId="015ea76f-2ee3-4efa-93f1-b08b474b03a2" providerId="ADAL" clId="{F94B8512-3672-45FB-A0E4-C6AC7049B39D}" dt="2021-06-30T19:28:49.488" v="14320" actId="113"/>
        <pc:sldMkLst>
          <pc:docMk/>
          <pc:sldMk cId="3036187633" sldId="900"/>
        </pc:sldMkLst>
        <pc:spChg chg="mod">
          <ac:chgData name="Hiroshi Unno" userId="015ea76f-2ee3-4efa-93f1-b08b474b03a2" providerId="ADAL" clId="{F94B8512-3672-45FB-A0E4-C6AC7049B39D}" dt="2021-06-30T18:45:44.890" v="13367" actId="207"/>
          <ac:spMkLst>
            <pc:docMk/>
            <pc:sldMk cId="3036187633" sldId="900"/>
            <ac:spMk id="2" creationId="{3C1748B0-39D1-4CC0-A1DF-091F21B76A61}"/>
          </ac:spMkLst>
        </pc:spChg>
        <pc:spChg chg="mod">
          <ac:chgData name="Hiroshi Unno" userId="015ea76f-2ee3-4efa-93f1-b08b474b03a2" providerId="ADAL" clId="{F94B8512-3672-45FB-A0E4-C6AC7049B39D}" dt="2021-06-30T16:01:44.214" v="12811" actId="14100"/>
          <ac:spMkLst>
            <pc:docMk/>
            <pc:sldMk cId="3036187633" sldId="900"/>
            <ac:spMk id="3" creationId="{9E288810-9591-44F5-AACF-6548924ECE9B}"/>
          </ac:spMkLst>
        </pc:spChg>
        <pc:spChg chg="add mod">
          <ac:chgData name="Hiroshi Unno" userId="015ea76f-2ee3-4efa-93f1-b08b474b03a2" providerId="ADAL" clId="{F94B8512-3672-45FB-A0E4-C6AC7049B39D}" dt="2021-06-30T18:32:24.386" v="13077" actId="1038"/>
          <ac:spMkLst>
            <pc:docMk/>
            <pc:sldMk cId="3036187633" sldId="900"/>
            <ac:spMk id="7" creationId="{B55514A4-AD8C-4B85-B9D5-A443A69CC51E}"/>
          </ac:spMkLst>
        </pc:spChg>
        <pc:spChg chg="add mod">
          <ac:chgData name="Hiroshi Unno" userId="015ea76f-2ee3-4efa-93f1-b08b474b03a2" providerId="ADAL" clId="{F94B8512-3672-45FB-A0E4-C6AC7049B39D}" dt="2021-06-30T18:32:28.772" v="13081" actId="1037"/>
          <ac:spMkLst>
            <pc:docMk/>
            <pc:sldMk cId="3036187633" sldId="900"/>
            <ac:spMk id="8" creationId="{3238F4F2-30C5-4316-9A6B-8E8367C94D7A}"/>
          </ac:spMkLst>
        </pc:spChg>
        <pc:spChg chg="add del">
          <ac:chgData name="Hiroshi Unno" userId="015ea76f-2ee3-4efa-93f1-b08b474b03a2" providerId="ADAL" clId="{F94B8512-3672-45FB-A0E4-C6AC7049B39D}" dt="2021-06-29T04:25:57.507" v="7949" actId="22"/>
          <ac:spMkLst>
            <pc:docMk/>
            <pc:sldMk cId="3036187633" sldId="900"/>
            <ac:spMk id="10" creationId="{9C0FDEEE-A5F9-4B83-B122-E90EFC95EBF9}"/>
          </ac:spMkLst>
        </pc:spChg>
        <pc:spChg chg="add mod">
          <ac:chgData name="Hiroshi Unno" userId="015ea76f-2ee3-4efa-93f1-b08b474b03a2" providerId="ADAL" clId="{F94B8512-3672-45FB-A0E4-C6AC7049B39D}" dt="2021-06-30T19:28:49.488" v="14320" actId="113"/>
          <ac:spMkLst>
            <pc:docMk/>
            <pc:sldMk cId="3036187633" sldId="900"/>
            <ac:spMk id="12" creationId="{40849DFD-9C3F-4885-A5EE-1132433BB93B}"/>
          </ac:spMkLst>
        </pc:spChg>
      </pc:sldChg>
      <pc:sldChg chg="modSp new del mod">
        <pc:chgData name="Hiroshi Unno" userId="015ea76f-2ee3-4efa-93f1-b08b474b03a2" providerId="ADAL" clId="{F94B8512-3672-45FB-A0E4-C6AC7049B39D}" dt="2021-06-30T18:39:38.449" v="13201" actId="47"/>
        <pc:sldMkLst>
          <pc:docMk/>
          <pc:sldMk cId="1200918111" sldId="901"/>
        </pc:sldMkLst>
        <pc:spChg chg="mod">
          <ac:chgData name="Hiroshi Unno" userId="015ea76f-2ee3-4efa-93f1-b08b474b03a2" providerId="ADAL" clId="{F94B8512-3672-45FB-A0E4-C6AC7049B39D}" dt="2021-06-30T18:39:21.991" v="13198" actId="21"/>
          <ac:spMkLst>
            <pc:docMk/>
            <pc:sldMk cId="1200918111" sldId="901"/>
            <ac:spMk id="2" creationId="{A436089F-8428-4332-A524-4A1D3A4F6449}"/>
          </ac:spMkLst>
        </pc:spChg>
      </pc:sldChg>
      <pc:sldChg chg="addSp delSp modSp new mod">
        <pc:chgData name="Hiroshi Unno" userId="015ea76f-2ee3-4efa-93f1-b08b474b03a2" providerId="ADAL" clId="{F94B8512-3672-45FB-A0E4-C6AC7049B39D}" dt="2021-06-28T21:02:08.972" v="3977" actId="21"/>
        <pc:sldMkLst>
          <pc:docMk/>
          <pc:sldMk cId="4136179979" sldId="902"/>
        </pc:sldMkLst>
        <pc:spChg chg="add del mod">
          <ac:chgData name="Hiroshi Unno" userId="015ea76f-2ee3-4efa-93f1-b08b474b03a2" providerId="ADAL" clId="{F94B8512-3672-45FB-A0E4-C6AC7049B39D}" dt="2021-06-28T21:00:29.963" v="3960" actId="478"/>
          <ac:spMkLst>
            <pc:docMk/>
            <pc:sldMk cId="4136179979" sldId="902"/>
            <ac:spMk id="7" creationId="{8523D0CC-D0F7-49B5-8971-588593027A01}"/>
          </ac:spMkLst>
        </pc:spChg>
        <pc:spChg chg="add del mod">
          <ac:chgData name="Hiroshi Unno" userId="015ea76f-2ee3-4efa-93f1-b08b474b03a2" providerId="ADAL" clId="{F94B8512-3672-45FB-A0E4-C6AC7049B39D}" dt="2021-06-28T21:00:08.725" v="3959"/>
          <ac:spMkLst>
            <pc:docMk/>
            <pc:sldMk cId="4136179979" sldId="902"/>
            <ac:spMk id="8" creationId="{9E89E32B-1869-4342-87AD-DD06C14E6A92}"/>
          </ac:spMkLst>
        </pc:spChg>
        <pc:spChg chg="add del mod">
          <ac:chgData name="Hiroshi Unno" userId="015ea76f-2ee3-4efa-93f1-b08b474b03a2" providerId="ADAL" clId="{F94B8512-3672-45FB-A0E4-C6AC7049B39D}" dt="2021-06-28T21:00:33.189" v="3962"/>
          <ac:spMkLst>
            <pc:docMk/>
            <pc:sldMk cId="4136179979" sldId="902"/>
            <ac:spMk id="9" creationId="{0D4CC534-099C-4EE4-A4BF-D088A199DA06}"/>
          </ac:spMkLst>
        </pc:spChg>
        <pc:spChg chg="add del mod">
          <ac:chgData name="Hiroshi Unno" userId="015ea76f-2ee3-4efa-93f1-b08b474b03a2" providerId="ADAL" clId="{F94B8512-3672-45FB-A0E4-C6AC7049B39D}" dt="2021-06-28T21:02:08.972" v="3977" actId="21"/>
          <ac:spMkLst>
            <pc:docMk/>
            <pc:sldMk cId="4136179979" sldId="902"/>
            <ac:spMk id="11" creationId="{3CBD8E3D-BDB3-4105-AFD7-2F3EA3C1264A}"/>
          </ac:spMkLst>
        </pc:spChg>
      </pc:sldChg>
      <pc:sldChg chg="addSp modSp new del mod chgLayout">
        <pc:chgData name="Hiroshi Unno" userId="015ea76f-2ee3-4efa-93f1-b08b474b03a2" providerId="ADAL" clId="{F94B8512-3672-45FB-A0E4-C6AC7049B39D}" dt="2021-06-28T22:31:20.942" v="5189" actId="47"/>
        <pc:sldMkLst>
          <pc:docMk/>
          <pc:sldMk cId="4246711363" sldId="903"/>
        </pc:sldMkLst>
        <pc:spChg chg="mod ord">
          <ac:chgData name="Hiroshi Unno" userId="015ea76f-2ee3-4efa-93f1-b08b474b03a2" providerId="ADAL" clId="{F94B8512-3672-45FB-A0E4-C6AC7049B39D}" dt="2021-06-28T22:30:56.265" v="5182" actId="700"/>
          <ac:spMkLst>
            <pc:docMk/>
            <pc:sldMk cId="4246711363" sldId="903"/>
            <ac:spMk id="2" creationId="{21F08582-7147-4948-AA5A-252C36F84F8C}"/>
          </ac:spMkLst>
        </pc:spChg>
        <pc:spChg chg="mod ord">
          <ac:chgData name="Hiroshi Unno" userId="015ea76f-2ee3-4efa-93f1-b08b474b03a2" providerId="ADAL" clId="{F94B8512-3672-45FB-A0E4-C6AC7049B39D}" dt="2021-06-28T22:30:56.265" v="5182" actId="700"/>
          <ac:spMkLst>
            <pc:docMk/>
            <pc:sldMk cId="4246711363" sldId="903"/>
            <ac:spMk id="3" creationId="{DA4AC2EC-6D38-4C18-A5DE-8FAB373C8DD1}"/>
          </ac:spMkLst>
        </pc:spChg>
        <pc:spChg chg="mod ord">
          <ac:chgData name="Hiroshi Unno" userId="015ea76f-2ee3-4efa-93f1-b08b474b03a2" providerId="ADAL" clId="{F94B8512-3672-45FB-A0E4-C6AC7049B39D}" dt="2021-06-28T22:30:56.265" v="5182" actId="700"/>
          <ac:spMkLst>
            <pc:docMk/>
            <pc:sldMk cId="4246711363" sldId="903"/>
            <ac:spMk id="4" creationId="{33F7D2E3-9F5D-4981-9D15-8559D9F8A5B3}"/>
          </ac:spMkLst>
        </pc:spChg>
        <pc:spChg chg="mod ord">
          <ac:chgData name="Hiroshi Unno" userId="015ea76f-2ee3-4efa-93f1-b08b474b03a2" providerId="ADAL" clId="{F94B8512-3672-45FB-A0E4-C6AC7049B39D}" dt="2021-06-28T22:30:56.265" v="5182" actId="700"/>
          <ac:spMkLst>
            <pc:docMk/>
            <pc:sldMk cId="4246711363" sldId="903"/>
            <ac:spMk id="5" creationId="{F534368D-7A99-4E03-ABE9-3DEA923F8712}"/>
          </ac:spMkLst>
        </pc:spChg>
        <pc:spChg chg="mod ord">
          <ac:chgData name="Hiroshi Unno" userId="015ea76f-2ee3-4efa-93f1-b08b474b03a2" providerId="ADAL" clId="{F94B8512-3672-45FB-A0E4-C6AC7049B39D}" dt="2021-06-28T22:30:56.265" v="5182" actId="700"/>
          <ac:spMkLst>
            <pc:docMk/>
            <pc:sldMk cId="4246711363" sldId="903"/>
            <ac:spMk id="6" creationId="{233DC061-947F-4EB5-B6C3-E37BED4B5EB7}"/>
          </ac:spMkLst>
        </pc:spChg>
        <pc:spChg chg="add mod">
          <ac:chgData name="Hiroshi Unno" userId="015ea76f-2ee3-4efa-93f1-b08b474b03a2" providerId="ADAL" clId="{F94B8512-3672-45FB-A0E4-C6AC7049B39D}" dt="2021-06-28T22:25:07.190" v="5045"/>
          <ac:spMkLst>
            <pc:docMk/>
            <pc:sldMk cId="4246711363" sldId="903"/>
            <ac:spMk id="7" creationId="{A7C63F3D-5910-4439-B599-3DADC7FE19B4}"/>
          </ac:spMkLst>
        </pc:spChg>
      </pc:sldChg>
      <pc:sldChg chg="addSp delSp modSp new mod delAnim modAnim modNotesTx">
        <pc:chgData name="Hiroshi Unno" userId="015ea76f-2ee3-4efa-93f1-b08b474b03a2" providerId="ADAL" clId="{F94B8512-3672-45FB-A0E4-C6AC7049B39D}" dt="2021-06-30T18:37:20.151" v="13146" actId="6549"/>
        <pc:sldMkLst>
          <pc:docMk/>
          <pc:sldMk cId="3661374121" sldId="904"/>
        </pc:sldMkLst>
        <pc:spChg chg="mod">
          <ac:chgData name="Hiroshi Unno" userId="015ea76f-2ee3-4efa-93f1-b08b474b03a2" providerId="ADAL" clId="{F94B8512-3672-45FB-A0E4-C6AC7049B39D}" dt="2021-06-30T18:37:20.151" v="13146" actId="6549"/>
          <ac:spMkLst>
            <pc:docMk/>
            <pc:sldMk cId="3661374121" sldId="904"/>
            <ac:spMk id="2" creationId="{F10208E0-0706-4C70-B107-2958E9425151}"/>
          </ac:spMkLst>
        </pc:spChg>
        <pc:spChg chg="mod">
          <ac:chgData name="Hiroshi Unno" userId="015ea76f-2ee3-4efa-93f1-b08b474b03a2" providerId="ADAL" clId="{F94B8512-3672-45FB-A0E4-C6AC7049B39D}" dt="2021-06-29T12:22:16.409" v="12154" actId="207"/>
          <ac:spMkLst>
            <pc:docMk/>
            <pc:sldMk cId="3661374121" sldId="904"/>
            <ac:spMk id="3" creationId="{7390AA9E-F4CF-46F9-81CF-23AAFB342479}"/>
          </ac:spMkLst>
        </pc:spChg>
        <pc:spChg chg="add mod">
          <ac:chgData name="Hiroshi Unno" userId="015ea76f-2ee3-4efa-93f1-b08b474b03a2" providerId="ADAL" clId="{F94B8512-3672-45FB-A0E4-C6AC7049B39D}" dt="2021-06-30T16:07:26.191" v="12901" actId="20577"/>
          <ac:spMkLst>
            <pc:docMk/>
            <pc:sldMk cId="3661374121" sldId="904"/>
            <ac:spMk id="7" creationId="{39647348-BE32-4490-9840-74630033A77C}"/>
          </ac:spMkLst>
        </pc:spChg>
        <pc:spChg chg="add mod">
          <ac:chgData name="Hiroshi Unno" userId="015ea76f-2ee3-4efa-93f1-b08b474b03a2" providerId="ADAL" clId="{F94B8512-3672-45FB-A0E4-C6AC7049B39D}" dt="2021-06-29T12:22:20.461" v="12155" actId="207"/>
          <ac:spMkLst>
            <pc:docMk/>
            <pc:sldMk cId="3661374121" sldId="904"/>
            <ac:spMk id="9" creationId="{067441F0-19EC-44C5-BE6D-D35BE9749BF1}"/>
          </ac:spMkLst>
        </pc:spChg>
        <pc:spChg chg="add mod">
          <ac:chgData name="Hiroshi Unno" userId="015ea76f-2ee3-4efa-93f1-b08b474b03a2" providerId="ADAL" clId="{F94B8512-3672-45FB-A0E4-C6AC7049B39D}" dt="2021-06-29T12:22:31.781" v="12157" actId="207"/>
          <ac:spMkLst>
            <pc:docMk/>
            <pc:sldMk cId="3661374121" sldId="904"/>
            <ac:spMk id="10" creationId="{DE9F4EA2-EC0E-4928-8A7E-04B260E2ECDE}"/>
          </ac:spMkLst>
        </pc:spChg>
        <pc:spChg chg="add mod">
          <ac:chgData name="Hiroshi Unno" userId="015ea76f-2ee3-4efa-93f1-b08b474b03a2" providerId="ADAL" clId="{F94B8512-3672-45FB-A0E4-C6AC7049B39D}" dt="2021-06-29T12:22:44.046" v="12159" actId="208"/>
          <ac:spMkLst>
            <pc:docMk/>
            <pc:sldMk cId="3661374121" sldId="904"/>
            <ac:spMk id="11" creationId="{5B302426-96E4-442F-A5AE-6CD897723982}"/>
          </ac:spMkLst>
        </pc:spChg>
        <pc:spChg chg="add del mod">
          <ac:chgData name="Hiroshi Unno" userId="015ea76f-2ee3-4efa-93f1-b08b474b03a2" providerId="ADAL" clId="{F94B8512-3672-45FB-A0E4-C6AC7049B39D}" dt="2021-06-28T23:47:31.093" v="6471" actId="478"/>
          <ac:spMkLst>
            <pc:docMk/>
            <pc:sldMk cId="3661374121" sldId="904"/>
            <ac:spMk id="12" creationId="{D963CD38-18EF-42D0-9E54-D49D096CC7B1}"/>
          </ac:spMkLst>
        </pc:spChg>
        <pc:spChg chg="add mod ord">
          <ac:chgData name="Hiroshi Unno" userId="015ea76f-2ee3-4efa-93f1-b08b474b03a2" providerId="ADAL" clId="{F94B8512-3672-45FB-A0E4-C6AC7049B39D}" dt="2021-06-29T10:22:50.925" v="11478" actId="1036"/>
          <ac:spMkLst>
            <pc:docMk/>
            <pc:sldMk cId="3661374121" sldId="904"/>
            <ac:spMk id="13" creationId="{07917909-79D3-4939-85CB-F85365CB4335}"/>
          </ac:spMkLst>
        </pc:spChg>
        <pc:spChg chg="add del mod">
          <ac:chgData name="Hiroshi Unno" userId="015ea76f-2ee3-4efa-93f1-b08b474b03a2" providerId="ADAL" clId="{F94B8512-3672-45FB-A0E4-C6AC7049B39D}" dt="2021-06-28T23:49:54.156" v="6542" actId="478"/>
          <ac:spMkLst>
            <pc:docMk/>
            <pc:sldMk cId="3661374121" sldId="904"/>
            <ac:spMk id="14" creationId="{7D9A9D15-A7A3-4CCF-91B9-298D68DA3A26}"/>
          </ac:spMkLst>
        </pc:spChg>
        <pc:spChg chg="add del mod">
          <ac:chgData name="Hiroshi Unno" userId="015ea76f-2ee3-4efa-93f1-b08b474b03a2" providerId="ADAL" clId="{F94B8512-3672-45FB-A0E4-C6AC7049B39D}" dt="2021-06-29T00:05:18.543" v="6755"/>
          <ac:spMkLst>
            <pc:docMk/>
            <pc:sldMk cId="3661374121" sldId="904"/>
            <ac:spMk id="15" creationId="{B1E5A33F-6BA3-4EB7-9FFF-52FBE31A5268}"/>
          </ac:spMkLst>
        </pc:spChg>
        <pc:spChg chg="add mod ord">
          <ac:chgData name="Hiroshi Unno" userId="015ea76f-2ee3-4efa-93f1-b08b474b03a2" providerId="ADAL" clId="{F94B8512-3672-45FB-A0E4-C6AC7049B39D}" dt="2021-06-29T12:16:28.277" v="12121" actId="114"/>
          <ac:spMkLst>
            <pc:docMk/>
            <pc:sldMk cId="3661374121" sldId="904"/>
            <ac:spMk id="16" creationId="{41675D8B-1BAF-4D53-AD02-9BD9427A1B02}"/>
          </ac:spMkLst>
        </pc:spChg>
        <pc:spChg chg="add del">
          <ac:chgData name="Hiroshi Unno" userId="015ea76f-2ee3-4efa-93f1-b08b474b03a2" providerId="ADAL" clId="{F94B8512-3672-45FB-A0E4-C6AC7049B39D}" dt="2021-06-29T04:54:52.686" v="8318" actId="22"/>
          <ac:spMkLst>
            <pc:docMk/>
            <pc:sldMk cId="3661374121" sldId="904"/>
            <ac:spMk id="18" creationId="{0B02FCF6-4E35-41AA-AABE-9570CFF18062}"/>
          </ac:spMkLst>
        </pc:spChg>
        <pc:spChg chg="add del mod">
          <ac:chgData name="Hiroshi Unno" userId="015ea76f-2ee3-4efa-93f1-b08b474b03a2" providerId="ADAL" clId="{F94B8512-3672-45FB-A0E4-C6AC7049B39D}" dt="2021-06-29T04:59:37.513" v="8372" actId="478"/>
          <ac:spMkLst>
            <pc:docMk/>
            <pc:sldMk cId="3661374121" sldId="904"/>
            <ac:spMk id="20" creationId="{F20CEB05-DA66-4B48-A902-5E842DA79099}"/>
          </ac:spMkLst>
        </pc:spChg>
        <pc:spChg chg="add mod">
          <ac:chgData name="Hiroshi Unno" userId="015ea76f-2ee3-4efa-93f1-b08b474b03a2" providerId="ADAL" clId="{F94B8512-3672-45FB-A0E4-C6AC7049B39D}" dt="2021-06-29T12:03:21.204" v="12065" actId="207"/>
          <ac:spMkLst>
            <pc:docMk/>
            <pc:sldMk cId="3661374121" sldId="904"/>
            <ac:spMk id="21" creationId="{80F47414-BFDD-4D43-A561-8672389A0066}"/>
          </ac:spMkLst>
        </pc:spChg>
        <pc:spChg chg="add mod">
          <ac:chgData name="Hiroshi Unno" userId="015ea76f-2ee3-4efa-93f1-b08b474b03a2" providerId="ADAL" clId="{F94B8512-3672-45FB-A0E4-C6AC7049B39D}" dt="2021-06-29T12:03:21.204" v="12065" actId="207"/>
          <ac:spMkLst>
            <pc:docMk/>
            <pc:sldMk cId="3661374121" sldId="904"/>
            <ac:spMk id="22" creationId="{7EA91DDE-5305-4F63-B437-446E9DFB60A8}"/>
          </ac:spMkLst>
        </pc:spChg>
        <pc:spChg chg="add mod">
          <ac:chgData name="Hiroshi Unno" userId="015ea76f-2ee3-4efa-93f1-b08b474b03a2" providerId="ADAL" clId="{F94B8512-3672-45FB-A0E4-C6AC7049B39D}" dt="2021-06-29T12:03:21.204" v="12065" actId="207"/>
          <ac:spMkLst>
            <pc:docMk/>
            <pc:sldMk cId="3661374121" sldId="904"/>
            <ac:spMk id="23" creationId="{64638A95-2E30-4F20-A64E-A877FEB1402D}"/>
          </ac:spMkLst>
        </pc:spChg>
        <pc:spChg chg="add mod">
          <ac:chgData name="Hiroshi Unno" userId="015ea76f-2ee3-4efa-93f1-b08b474b03a2" providerId="ADAL" clId="{F94B8512-3672-45FB-A0E4-C6AC7049B39D}" dt="2021-06-29T12:03:21.204" v="12065" actId="207"/>
          <ac:spMkLst>
            <pc:docMk/>
            <pc:sldMk cId="3661374121" sldId="904"/>
            <ac:spMk id="24" creationId="{3F3D3213-B4CC-4350-B026-6158099B99DC}"/>
          </ac:spMkLst>
        </pc:spChg>
        <pc:spChg chg="add mod">
          <ac:chgData name="Hiroshi Unno" userId="015ea76f-2ee3-4efa-93f1-b08b474b03a2" providerId="ADAL" clId="{F94B8512-3672-45FB-A0E4-C6AC7049B39D}" dt="2021-06-29T12:03:21.204" v="12065" actId="207"/>
          <ac:spMkLst>
            <pc:docMk/>
            <pc:sldMk cId="3661374121" sldId="904"/>
            <ac:spMk id="25" creationId="{B9C841B5-A56D-477C-9712-F3F796E8C700}"/>
          </ac:spMkLst>
        </pc:spChg>
      </pc:sldChg>
      <pc:sldChg chg="addSp delSp modSp add mod addAnim delAnim modAnim">
        <pc:chgData name="Hiroshi Unno" userId="015ea76f-2ee3-4efa-93f1-b08b474b03a2" providerId="ADAL" clId="{F94B8512-3672-45FB-A0E4-C6AC7049B39D}" dt="2021-07-01T04:31:59.542" v="15361" actId="207"/>
        <pc:sldMkLst>
          <pc:docMk/>
          <pc:sldMk cId="3506614722" sldId="905"/>
        </pc:sldMkLst>
        <pc:spChg chg="mod">
          <ac:chgData name="Hiroshi Unno" userId="015ea76f-2ee3-4efa-93f1-b08b474b03a2" providerId="ADAL" clId="{F94B8512-3672-45FB-A0E4-C6AC7049B39D}" dt="2021-06-30T18:38:07.788" v="13157" actId="20577"/>
          <ac:spMkLst>
            <pc:docMk/>
            <pc:sldMk cId="3506614722" sldId="905"/>
            <ac:spMk id="2" creationId="{F10208E0-0706-4C70-B107-2958E9425151}"/>
          </ac:spMkLst>
        </pc:spChg>
        <pc:spChg chg="mod">
          <ac:chgData name="Hiroshi Unno" userId="015ea76f-2ee3-4efa-93f1-b08b474b03a2" providerId="ADAL" clId="{F94B8512-3672-45FB-A0E4-C6AC7049B39D}" dt="2021-06-29T12:23:27.991" v="12163" actId="207"/>
          <ac:spMkLst>
            <pc:docMk/>
            <pc:sldMk cId="3506614722" sldId="905"/>
            <ac:spMk id="3" creationId="{7390AA9E-F4CF-46F9-81CF-23AAFB342479}"/>
          </ac:spMkLst>
        </pc:spChg>
        <pc:spChg chg="mod">
          <ac:chgData name="Hiroshi Unno" userId="015ea76f-2ee3-4efa-93f1-b08b474b03a2" providerId="ADAL" clId="{F94B8512-3672-45FB-A0E4-C6AC7049B39D}" dt="2021-06-30T16:08:00.669" v="12902"/>
          <ac:spMkLst>
            <pc:docMk/>
            <pc:sldMk cId="3506614722" sldId="905"/>
            <ac:spMk id="7" creationId="{39647348-BE32-4490-9840-74630033A77C}"/>
          </ac:spMkLst>
        </pc:spChg>
        <pc:spChg chg="add mod">
          <ac:chgData name="Hiroshi Unno" userId="015ea76f-2ee3-4efa-93f1-b08b474b03a2" providerId="ADAL" clId="{F94B8512-3672-45FB-A0E4-C6AC7049B39D}" dt="2021-06-29T12:23:17.449" v="12162" actId="208"/>
          <ac:spMkLst>
            <pc:docMk/>
            <pc:sldMk cId="3506614722" sldId="905"/>
            <ac:spMk id="8" creationId="{0C1F36EF-48E6-41D8-9129-340EAC8FD7D7}"/>
          </ac:spMkLst>
        </pc:spChg>
        <pc:spChg chg="mod">
          <ac:chgData name="Hiroshi Unno" userId="015ea76f-2ee3-4efa-93f1-b08b474b03a2" providerId="ADAL" clId="{F94B8512-3672-45FB-A0E4-C6AC7049B39D}" dt="2021-06-29T12:24:07.942" v="12168" actId="207"/>
          <ac:spMkLst>
            <pc:docMk/>
            <pc:sldMk cId="3506614722" sldId="905"/>
            <ac:spMk id="9" creationId="{067441F0-19EC-44C5-BE6D-D35BE9749BF1}"/>
          </ac:spMkLst>
        </pc:spChg>
        <pc:spChg chg="mod">
          <ac:chgData name="Hiroshi Unno" userId="015ea76f-2ee3-4efa-93f1-b08b474b03a2" providerId="ADAL" clId="{F94B8512-3672-45FB-A0E4-C6AC7049B39D}" dt="2021-06-29T12:25:21.362" v="12172" actId="208"/>
          <ac:spMkLst>
            <pc:docMk/>
            <pc:sldMk cId="3506614722" sldId="905"/>
            <ac:spMk id="10" creationId="{DE9F4EA2-EC0E-4928-8A7E-04B260E2ECDE}"/>
          </ac:spMkLst>
        </pc:spChg>
        <pc:spChg chg="mod">
          <ac:chgData name="Hiroshi Unno" userId="015ea76f-2ee3-4efa-93f1-b08b474b03a2" providerId="ADAL" clId="{F94B8512-3672-45FB-A0E4-C6AC7049B39D}" dt="2021-07-01T04:24:01.897" v="15305" actId="1076"/>
          <ac:spMkLst>
            <pc:docMk/>
            <pc:sldMk cId="3506614722" sldId="905"/>
            <ac:spMk id="11" creationId="{5B302426-96E4-442F-A5AE-6CD897723982}"/>
          </ac:spMkLst>
        </pc:spChg>
        <pc:spChg chg="del">
          <ac:chgData name="Hiroshi Unno" userId="015ea76f-2ee3-4efa-93f1-b08b474b03a2" providerId="ADAL" clId="{F94B8512-3672-45FB-A0E4-C6AC7049B39D}" dt="2021-06-29T00:55:47.450" v="7636" actId="478"/>
          <ac:spMkLst>
            <pc:docMk/>
            <pc:sldMk cId="3506614722" sldId="905"/>
            <ac:spMk id="13" creationId="{07917909-79D3-4939-85CB-F85365CB4335}"/>
          </ac:spMkLst>
        </pc:spChg>
        <pc:spChg chg="add del mod">
          <ac:chgData name="Hiroshi Unno" userId="015ea76f-2ee3-4efa-93f1-b08b474b03a2" providerId="ADAL" clId="{F94B8512-3672-45FB-A0E4-C6AC7049B39D}" dt="2021-06-29T01:10:29.428" v="7684" actId="478"/>
          <ac:spMkLst>
            <pc:docMk/>
            <pc:sldMk cId="3506614722" sldId="905"/>
            <ac:spMk id="14" creationId="{CF33A13A-504B-40F1-BF18-F88856D645B7}"/>
          </ac:spMkLst>
        </pc:spChg>
        <pc:spChg chg="add del mod">
          <ac:chgData name="Hiroshi Unno" userId="015ea76f-2ee3-4efa-93f1-b08b474b03a2" providerId="ADAL" clId="{F94B8512-3672-45FB-A0E4-C6AC7049B39D}" dt="2021-07-01T04:10:00.976" v="15179" actId="207"/>
          <ac:spMkLst>
            <pc:docMk/>
            <pc:sldMk cId="3506614722" sldId="905"/>
            <ac:spMk id="15" creationId="{BB70FA05-21C0-4D8D-B083-83FD73BC3740}"/>
          </ac:spMkLst>
        </pc:spChg>
        <pc:spChg chg="del">
          <ac:chgData name="Hiroshi Unno" userId="015ea76f-2ee3-4efa-93f1-b08b474b03a2" providerId="ADAL" clId="{F94B8512-3672-45FB-A0E4-C6AC7049B39D}" dt="2021-06-29T00:47:00.829" v="7581" actId="478"/>
          <ac:spMkLst>
            <pc:docMk/>
            <pc:sldMk cId="3506614722" sldId="905"/>
            <ac:spMk id="16" creationId="{41675D8B-1BAF-4D53-AD02-9BD9427A1B02}"/>
          </ac:spMkLst>
        </pc:spChg>
        <pc:spChg chg="add del mod">
          <ac:chgData name="Hiroshi Unno" userId="015ea76f-2ee3-4efa-93f1-b08b474b03a2" providerId="ADAL" clId="{F94B8512-3672-45FB-A0E4-C6AC7049B39D}" dt="2021-06-29T01:15:28.753" v="7738"/>
          <ac:spMkLst>
            <pc:docMk/>
            <pc:sldMk cId="3506614722" sldId="905"/>
            <ac:spMk id="17" creationId="{7BE6A10C-825C-4F8D-B5A8-D71AA6CB9317}"/>
          </ac:spMkLst>
        </pc:spChg>
        <pc:spChg chg="add mod">
          <ac:chgData name="Hiroshi Unno" userId="015ea76f-2ee3-4efa-93f1-b08b474b03a2" providerId="ADAL" clId="{F94B8512-3672-45FB-A0E4-C6AC7049B39D}" dt="2021-07-01T04:10:00.976" v="15179" actId="207"/>
          <ac:spMkLst>
            <pc:docMk/>
            <pc:sldMk cId="3506614722" sldId="905"/>
            <ac:spMk id="18" creationId="{6B9F1593-FB0F-45F2-992A-301CAB3E038E}"/>
          </ac:spMkLst>
        </pc:spChg>
        <pc:spChg chg="add mod">
          <ac:chgData name="Hiroshi Unno" userId="015ea76f-2ee3-4efa-93f1-b08b474b03a2" providerId="ADAL" clId="{F94B8512-3672-45FB-A0E4-C6AC7049B39D}" dt="2021-07-01T04:10:00.976" v="15179" actId="207"/>
          <ac:spMkLst>
            <pc:docMk/>
            <pc:sldMk cId="3506614722" sldId="905"/>
            <ac:spMk id="19" creationId="{74369C10-9CAD-4F70-BF38-6DD31B2B21D9}"/>
          </ac:spMkLst>
        </pc:spChg>
        <pc:spChg chg="add mod">
          <ac:chgData name="Hiroshi Unno" userId="015ea76f-2ee3-4efa-93f1-b08b474b03a2" providerId="ADAL" clId="{F94B8512-3672-45FB-A0E4-C6AC7049B39D}" dt="2021-07-01T04:10:00.976" v="15179" actId="207"/>
          <ac:spMkLst>
            <pc:docMk/>
            <pc:sldMk cId="3506614722" sldId="905"/>
            <ac:spMk id="20" creationId="{A51594AF-B6FB-4630-B6AB-97B79BFA0E71}"/>
          </ac:spMkLst>
        </pc:spChg>
        <pc:spChg chg="add mod">
          <ac:chgData name="Hiroshi Unno" userId="015ea76f-2ee3-4efa-93f1-b08b474b03a2" providerId="ADAL" clId="{F94B8512-3672-45FB-A0E4-C6AC7049B39D}" dt="2021-07-01T04:31:59.542" v="15361" actId="207"/>
          <ac:spMkLst>
            <pc:docMk/>
            <pc:sldMk cId="3506614722" sldId="905"/>
            <ac:spMk id="21" creationId="{60828059-6327-4473-8952-EF25A7B35F8A}"/>
          </ac:spMkLst>
        </pc:spChg>
        <pc:spChg chg="add mod">
          <ac:chgData name="Hiroshi Unno" userId="015ea76f-2ee3-4efa-93f1-b08b474b03a2" providerId="ADAL" clId="{F94B8512-3672-45FB-A0E4-C6AC7049B39D}" dt="2021-07-01T04:22:48.848" v="15295" actId="1076"/>
          <ac:spMkLst>
            <pc:docMk/>
            <pc:sldMk cId="3506614722" sldId="905"/>
            <ac:spMk id="22" creationId="{80DAE1ED-E20A-47C4-AA01-3A2FA80A291C}"/>
          </ac:spMkLst>
        </pc:spChg>
        <pc:spChg chg="add mod">
          <ac:chgData name="Hiroshi Unno" userId="015ea76f-2ee3-4efa-93f1-b08b474b03a2" providerId="ADAL" clId="{F94B8512-3672-45FB-A0E4-C6AC7049B39D}" dt="2021-07-01T04:23:04.240" v="15297" actId="14100"/>
          <ac:spMkLst>
            <pc:docMk/>
            <pc:sldMk cId="3506614722" sldId="905"/>
            <ac:spMk id="23" creationId="{C362F712-535C-4F71-B1F1-472CA3048937}"/>
          </ac:spMkLst>
        </pc:spChg>
        <pc:spChg chg="add mod">
          <ac:chgData name="Hiroshi Unno" userId="015ea76f-2ee3-4efa-93f1-b08b474b03a2" providerId="ADAL" clId="{F94B8512-3672-45FB-A0E4-C6AC7049B39D}" dt="2021-07-01T04:23:15.658" v="15299" actId="14100"/>
          <ac:spMkLst>
            <pc:docMk/>
            <pc:sldMk cId="3506614722" sldId="905"/>
            <ac:spMk id="24" creationId="{73A1BF4D-64AB-4523-8E9B-508B3F8FABBB}"/>
          </ac:spMkLst>
        </pc:spChg>
        <pc:spChg chg="add mod">
          <ac:chgData name="Hiroshi Unno" userId="015ea76f-2ee3-4efa-93f1-b08b474b03a2" providerId="ADAL" clId="{F94B8512-3672-45FB-A0E4-C6AC7049B39D}" dt="2021-07-01T04:23:35.245" v="15301" actId="14100"/>
          <ac:spMkLst>
            <pc:docMk/>
            <pc:sldMk cId="3506614722" sldId="905"/>
            <ac:spMk id="25" creationId="{16BC2052-80D8-463E-A5BF-B9014AD1FCE5}"/>
          </ac:spMkLst>
        </pc:spChg>
        <pc:spChg chg="add mod">
          <ac:chgData name="Hiroshi Unno" userId="015ea76f-2ee3-4efa-93f1-b08b474b03a2" providerId="ADAL" clId="{F94B8512-3672-45FB-A0E4-C6AC7049B39D}" dt="2021-07-01T04:31:31.071" v="15357" actId="207"/>
          <ac:spMkLst>
            <pc:docMk/>
            <pc:sldMk cId="3506614722" sldId="905"/>
            <ac:spMk id="26" creationId="{64AA9EB6-7249-4F5A-AA61-40EA2A8195A3}"/>
          </ac:spMkLst>
        </pc:spChg>
        <pc:spChg chg="add mod">
          <ac:chgData name="Hiroshi Unno" userId="015ea76f-2ee3-4efa-93f1-b08b474b03a2" providerId="ADAL" clId="{F94B8512-3672-45FB-A0E4-C6AC7049B39D}" dt="2021-07-01T04:23:49.567" v="15304" actId="14100"/>
          <ac:spMkLst>
            <pc:docMk/>
            <pc:sldMk cId="3506614722" sldId="905"/>
            <ac:spMk id="27" creationId="{6A96BB2F-5D58-4D91-B929-CD90262BED9C}"/>
          </ac:spMkLst>
        </pc:spChg>
      </pc:sldChg>
      <pc:sldChg chg="modSp new del mod">
        <pc:chgData name="Hiroshi Unno" userId="015ea76f-2ee3-4efa-93f1-b08b474b03a2" providerId="ADAL" clId="{F94B8512-3672-45FB-A0E4-C6AC7049B39D}" dt="2021-06-29T05:58:00.276" v="9245" actId="47"/>
        <pc:sldMkLst>
          <pc:docMk/>
          <pc:sldMk cId="623211213" sldId="906"/>
        </pc:sldMkLst>
        <pc:spChg chg="mod">
          <ac:chgData name="Hiroshi Unno" userId="015ea76f-2ee3-4efa-93f1-b08b474b03a2" providerId="ADAL" clId="{F94B8512-3672-45FB-A0E4-C6AC7049B39D}" dt="2021-06-29T05:57:14.846" v="9243" actId="20577"/>
          <ac:spMkLst>
            <pc:docMk/>
            <pc:sldMk cId="623211213" sldId="906"/>
            <ac:spMk id="2" creationId="{9AD90D1C-66D3-4DB7-8A28-8BCE883D500D}"/>
          </ac:spMkLst>
        </pc:spChg>
      </pc:sldChg>
      <pc:sldChg chg="addSp delSp modSp add mod delAnim modAnim modNotesTx">
        <pc:chgData name="Hiroshi Unno" userId="015ea76f-2ee3-4efa-93f1-b08b474b03a2" providerId="ADAL" clId="{F94B8512-3672-45FB-A0E4-C6AC7049B39D}" dt="2021-07-01T06:14:05.634" v="17090" actId="20577"/>
        <pc:sldMkLst>
          <pc:docMk/>
          <pc:sldMk cId="3179294916" sldId="907"/>
        </pc:sldMkLst>
        <pc:spChg chg="mod">
          <ac:chgData name="Hiroshi Unno" userId="015ea76f-2ee3-4efa-93f1-b08b474b03a2" providerId="ADAL" clId="{F94B8512-3672-45FB-A0E4-C6AC7049B39D}" dt="2021-07-01T05:54:15.054" v="16912" actId="14100"/>
          <ac:spMkLst>
            <pc:docMk/>
            <pc:sldMk cId="3179294916" sldId="907"/>
            <ac:spMk id="2" creationId="{A127E6AC-B992-49A1-A044-7C6CC9458BD4}"/>
          </ac:spMkLst>
        </pc:spChg>
        <pc:spChg chg="mod">
          <ac:chgData name="Hiroshi Unno" userId="015ea76f-2ee3-4efa-93f1-b08b474b03a2" providerId="ADAL" clId="{F94B8512-3672-45FB-A0E4-C6AC7049B39D}" dt="2021-06-30T16:15:28.461" v="12972" actId="6549"/>
          <ac:spMkLst>
            <pc:docMk/>
            <pc:sldMk cId="3179294916" sldId="907"/>
            <ac:spMk id="3" creationId="{3FC0438E-DD0A-45E5-B673-50A0A03F17CC}"/>
          </ac:spMkLst>
        </pc:spChg>
        <pc:spChg chg="add del">
          <ac:chgData name="Hiroshi Unno" userId="015ea76f-2ee3-4efa-93f1-b08b474b03a2" providerId="ADAL" clId="{F94B8512-3672-45FB-A0E4-C6AC7049B39D}" dt="2021-06-29T07:06:24.175" v="9989"/>
          <ac:spMkLst>
            <pc:docMk/>
            <pc:sldMk cId="3179294916" sldId="907"/>
            <ac:spMk id="6" creationId="{39BF2C4B-7B6A-4972-91D0-4676C95534C2}"/>
          </ac:spMkLst>
        </pc:spChg>
        <pc:spChg chg="mod ord">
          <ac:chgData name="Hiroshi Unno" userId="015ea76f-2ee3-4efa-93f1-b08b474b03a2" providerId="ADAL" clId="{F94B8512-3672-45FB-A0E4-C6AC7049B39D}" dt="2021-07-01T05:03:35.795" v="15948" actId="20577"/>
          <ac:spMkLst>
            <pc:docMk/>
            <pc:sldMk cId="3179294916" sldId="907"/>
            <ac:spMk id="7" creationId="{9801CF20-9DCF-447F-AE0B-189AB344307E}"/>
          </ac:spMkLst>
        </pc:spChg>
        <pc:spChg chg="mod">
          <ac:chgData name="Hiroshi Unno" userId="015ea76f-2ee3-4efa-93f1-b08b474b03a2" providerId="ADAL" clId="{F94B8512-3672-45FB-A0E4-C6AC7049B39D}" dt="2021-06-29T12:29:30.654" v="12203" actId="207"/>
          <ac:spMkLst>
            <pc:docMk/>
            <pc:sldMk cId="3179294916" sldId="907"/>
            <ac:spMk id="23" creationId="{A7E552A6-FFE6-4AFE-848A-5E3C6999A476}"/>
          </ac:spMkLst>
        </pc:spChg>
        <pc:spChg chg="mod">
          <ac:chgData name="Hiroshi Unno" userId="015ea76f-2ee3-4efa-93f1-b08b474b03a2" providerId="ADAL" clId="{F94B8512-3672-45FB-A0E4-C6AC7049B39D}" dt="2021-07-01T03:49:08.535" v="14985" actId="17032"/>
          <ac:spMkLst>
            <pc:docMk/>
            <pc:sldMk cId="3179294916" sldId="907"/>
            <ac:spMk id="24" creationId="{6D513E1B-348E-4A36-9D1F-92717ADFB62B}"/>
          </ac:spMkLst>
        </pc:spChg>
        <pc:spChg chg="mod">
          <ac:chgData name="Hiroshi Unno" userId="015ea76f-2ee3-4efa-93f1-b08b474b03a2" providerId="ADAL" clId="{F94B8512-3672-45FB-A0E4-C6AC7049B39D}" dt="2021-06-29T06:01:22.270" v="9298" actId="1076"/>
          <ac:spMkLst>
            <pc:docMk/>
            <pc:sldMk cId="3179294916" sldId="907"/>
            <ac:spMk id="30" creationId="{C37CEBC8-724E-4F1D-A1EA-77E2764323D4}"/>
          </ac:spMkLst>
        </pc:spChg>
        <pc:spChg chg="add mod">
          <ac:chgData name="Hiroshi Unno" userId="015ea76f-2ee3-4efa-93f1-b08b474b03a2" providerId="ADAL" clId="{F94B8512-3672-45FB-A0E4-C6AC7049B39D}" dt="2021-07-01T05:57:04.324" v="16933" actId="6549"/>
          <ac:spMkLst>
            <pc:docMk/>
            <pc:sldMk cId="3179294916" sldId="907"/>
            <ac:spMk id="31" creationId="{1BB150B1-BE55-455F-B78B-2F31FD7E421B}"/>
          </ac:spMkLst>
        </pc:spChg>
        <pc:spChg chg="mod ord">
          <ac:chgData name="Hiroshi Unno" userId="015ea76f-2ee3-4efa-93f1-b08b474b03a2" providerId="ADAL" clId="{F94B8512-3672-45FB-A0E4-C6AC7049B39D}" dt="2021-06-29T12:32:18.240" v="12225" actId="207"/>
          <ac:spMkLst>
            <pc:docMk/>
            <pc:sldMk cId="3179294916" sldId="907"/>
            <ac:spMk id="32" creationId="{0A0FC9C9-5341-4844-890C-887F7CF9E17B}"/>
          </ac:spMkLst>
        </pc:spChg>
        <pc:spChg chg="add mod">
          <ac:chgData name="Hiroshi Unno" userId="015ea76f-2ee3-4efa-93f1-b08b474b03a2" providerId="ADAL" clId="{F94B8512-3672-45FB-A0E4-C6AC7049B39D}" dt="2021-06-29T12:35:14.385" v="12232" actId="208"/>
          <ac:spMkLst>
            <pc:docMk/>
            <pc:sldMk cId="3179294916" sldId="907"/>
            <ac:spMk id="33" creationId="{BD24D3D4-ED85-4EDA-B570-A0CCE9C36D8C}"/>
          </ac:spMkLst>
        </pc:spChg>
        <pc:spChg chg="add mod">
          <ac:chgData name="Hiroshi Unno" userId="015ea76f-2ee3-4efa-93f1-b08b474b03a2" providerId="ADAL" clId="{F94B8512-3672-45FB-A0E4-C6AC7049B39D}" dt="2021-06-29T12:30:04.912" v="12210" actId="208"/>
          <ac:spMkLst>
            <pc:docMk/>
            <pc:sldMk cId="3179294916" sldId="907"/>
            <ac:spMk id="34" creationId="{CFECC5DE-E213-4805-9036-8A2AEC8B4C6E}"/>
          </ac:spMkLst>
        </pc:spChg>
        <pc:spChg chg="add mod">
          <ac:chgData name="Hiroshi Unno" userId="015ea76f-2ee3-4efa-93f1-b08b474b03a2" providerId="ADAL" clId="{F94B8512-3672-45FB-A0E4-C6AC7049B39D}" dt="2021-07-01T06:01:54.018" v="16963" actId="6549"/>
          <ac:spMkLst>
            <pc:docMk/>
            <pc:sldMk cId="3179294916" sldId="907"/>
            <ac:spMk id="35" creationId="{4613F3D1-3ACD-4882-8560-F583161531DC}"/>
          </ac:spMkLst>
        </pc:spChg>
        <pc:spChg chg="add del mod">
          <ac:chgData name="Hiroshi Unno" userId="015ea76f-2ee3-4efa-93f1-b08b474b03a2" providerId="ADAL" clId="{F94B8512-3672-45FB-A0E4-C6AC7049B39D}" dt="2021-06-29T08:02:49.515" v="10832" actId="478"/>
          <ac:spMkLst>
            <pc:docMk/>
            <pc:sldMk cId="3179294916" sldId="907"/>
            <ac:spMk id="36" creationId="{505DCCFF-B6C5-4145-81D7-A642E1AF1327}"/>
          </ac:spMkLst>
        </pc:spChg>
        <pc:spChg chg="add mod">
          <ac:chgData name="Hiroshi Unno" userId="015ea76f-2ee3-4efa-93f1-b08b474b03a2" providerId="ADAL" clId="{F94B8512-3672-45FB-A0E4-C6AC7049B39D}" dt="2021-07-01T06:14:05.634" v="17090" actId="20577"/>
          <ac:spMkLst>
            <pc:docMk/>
            <pc:sldMk cId="3179294916" sldId="907"/>
            <ac:spMk id="37" creationId="{91280AA1-F391-4896-9703-8AF3995C4031}"/>
          </ac:spMkLst>
        </pc:spChg>
        <pc:spChg chg="add del mod">
          <ac:chgData name="Hiroshi Unno" userId="015ea76f-2ee3-4efa-93f1-b08b474b03a2" providerId="ADAL" clId="{F94B8512-3672-45FB-A0E4-C6AC7049B39D}" dt="2021-06-29T11:51:16.676" v="11852" actId="478"/>
          <ac:spMkLst>
            <pc:docMk/>
            <pc:sldMk cId="3179294916" sldId="907"/>
            <ac:spMk id="38" creationId="{8B21DF92-C285-4C0E-A554-B07DE5C9ACF4}"/>
          </ac:spMkLst>
        </pc:spChg>
        <pc:cxnChg chg="mod">
          <ac:chgData name="Hiroshi Unno" userId="015ea76f-2ee3-4efa-93f1-b08b474b03a2" providerId="ADAL" clId="{F94B8512-3672-45FB-A0E4-C6AC7049B39D}" dt="2021-06-29T06:34:58.491" v="9545" actId="1076"/>
          <ac:cxnSpMkLst>
            <pc:docMk/>
            <pc:sldMk cId="3179294916" sldId="907"/>
            <ac:cxnSpMk id="28" creationId="{B5D33791-3368-49BD-807A-2E1E736F312E}"/>
          </ac:cxnSpMkLst>
        </pc:cxnChg>
      </pc:sldChg>
      <pc:sldChg chg="modSp new mod">
        <pc:chgData name="Hiroshi Unno" userId="015ea76f-2ee3-4efa-93f1-b08b474b03a2" providerId="ADAL" clId="{F94B8512-3672-45FB-A0E4-C6AC7049B39D}" dt="2021-06-30T15:51:10.430" v="12756" actId="20577"/>
        <pc:sldMkLst>
          <pc:docMk/>
          <pc:sldMk cId="221888113" sldId="908"/>
        </pc:sldMkLst>
        <pc:spChg chg="mod">
          <ac:chgData name="Hiroshi Unno" userId="015ea76f-2ee3-4efa-93f1-b08b474b03a2" providerId="ADAL" clId="{F94B8512-3672-45FB-A0E4-C6AC7049B39D}" dt="2021-06-30T15:51:10.430" v="12756" actId="20577"/>
          <ac:spMkLst>
            <pc:docMk/>
            <pc:sldMk cId="221888113" sldId="908"/>
            <ac:spMk id="2" creationId="{8C8970CE-E68B-4E03-BBB2-CEB5C1B8E706}"/>
          </ac:spMkLst>
        </pc:spChg>
      </pc:sldChg>
      <pc:sldChg chg="new del">
        <pc:chgData name="Hiroshi Unno" userId="015ea76f-2ee3-4efa-93f1-b08b474b03a2" providerId="ADAL" clId="{F94B8512-3672-45FB-A0E4-C6AC7049B39D}" dt="2021-06-30T15:29:47.242" v="12359" actId="680"/>
        <pc:sldMkLst>
          <pc:docMk/>
          <pc:sldMk cId="4115726080" sldId="908"/>
        </pc:sldMkLst>
      </pc:sldChg>
      <pc:sldChg chg="addSp delSp modSp add mod addAnim delAnim modAnim modNotesTx">
        <pc:chgData name="Hiroshi Unno" userId="015ea76f-2ee3-4efa-93f1-b08b474b03a2" providerId="ADAL" clId="{F94B8512-3672-45FB-A0E4-C6AC7049B39D}" dt="2021-07-01T05:59:35.541" v="16938" actId="207"/>
        <pc:sldMkLst>
          <pc:docMk/>
          <pc:sldMk cId="2633905083" sldId="909"/>
        </pc:sldMkLst>
        <pc:spChg chg="mod">
          <ac:chgData name="Hiroshi Unno" userId="015ea76f-2ee3-4efa-93f1-b08b474b03a2" providerId="ADAL" clId="{F94B8512-3672-45FB-A0E4-C6AC7049B39D}" dt="2021-06-30T19:48:33.999" v="14781" actId="20577"/>
          <ac:spMkLst>
            <pc:docMk/>
            <pc:sldMk cId="2633905083" sldId="909"/>
            <ac:spMk id="2" creationId="{F10208E0-0706-4C70-B107-2958E9425151}"/>
          </ac:spMkLst>
        </pc:spChg>
        <pc:spChg chg="mod">
          <ac:chgData name="Hiroshi Unno" userId="015ea76f-2ee3-4efa-93f1-b08b474b03a2" providerId="ADAL" clId="{F94B8512-3672-45FB-A0E4-C6AC7049B39D}" dt="2021-07-01T03:50:32.424" v="14986" actId="6549"/>
          <ac:spMkLst>
            <pc:docMk/>
            <pc:sldMk cId="2633905083" sldId="909"/>
            <ac:spMk id="3" creationId="{7390AA9E-F4CF-46F9-81CF-23AAFB342479}"/>
          </ac:spMkLst>
        </pc:spChg>
        <pc:spChg chg="del mod">
          <ac:chgData name="Hiroshi Unno" userId="015ea76f-2ee3-4efa-93f1-b08b474b03a2" providerId="ADAL" clId="{F94B8512-3672-45FB-A0E4-C6AC7049B39D}" dt="2021-06-30T19:37:34.329" v="14502" actId="478"/>
          <ac:spMkLst>
            <pc:docMk/>
            <pc:sldMk cId="2633905083" sldId="909"/>
            <ac:spMk id="7" creationId="{39647348-BE32-4490-9840-74630033A77C}"/>
          </ac:spMkLst>
        </pc:spChg>
        <pc:spChg chg="del">
          <ac:chgData name="Hiroshi Unno" userId="015ea76f-2ee3-4efa-93f1-b08b474b03a2" providerId="ADAL" clId="{F94B8512-3672-45FB-A0E4-C6AC7049B39D}" dt="2021-06-30T18:39:51.526" v="13203" actId="478"/>
          <ac:spMkLst>
            <pc:docMk/>
            <pc:sldMk cId="2633905083" sldId="909"/>
            <ac:spMk id="8" creationId="{0C1F36EF-48E6-41D8-9129-340EAC8FD7D7}"/>
          </ac:spMkLst>
        </pc:spChg>
        <pc:spChg chg="mod">
          <ac:chgData name="Hiroshi Unno" userId="015ea76f-2ee3-4efa-93f1-b08b474b03a2" providerId="ADAL" clId="{F94B8512-3672-45FB-A0E4-C6AC7049B39D}" dt="2021-07-01T04:48:58.236" v="15766" actId="1037"/>
          <ac:spMkLst>
            <pc:docMk/>
            <pc:sldMk cId="2633905083" sldId="909"/>
            <ac:spMk id="9" creationId="{067441F0-19EC-44C5-BE6D-D35BE9749BF1}"/>
          </ac:spMkLst>
        </pc:spChg>
        <pc:spChg chg="mod">
          <ac:chgData name="Hiroshi Unno" userId="015ea76f-2ee3-4efa-93f1-b08b474b03a2" providerId="ADAL" clId="{F94B8512-3672-45FB-A0E4-C6AC7049B39D}" dt="2021-07-01T04:48:58.236" v="15766" actId="1037"/>
          <ac:spMkLst>
            <pc:docMk/>
            <pc:sldMk cId="2633905083" sldId="909"/>
            <ac:spMk id="10" creationId="{DE9F4EA2-EC0E-4928-8A7E-04B260E2ECDE}"/>
          </ac:spMkLst>
        </pc:spChg>
        <pc:spChg chg="del">
          <ac:chgData name="Hiroshi Unno" userId="015ea76f-2ee3-4efa-93f1-b08b474b03a2" providerId="ADAL" clId="{F94B8512-3672-45FB-A0E4-C6AC7049B39D}" dt="2021-06-30T19:53:32.272" v="14836" actId="478"/>
          <ac:spMkLst>
            <pc:docMk/>
            <pc:sldMk cId="2633905083" sldId="909"/>
            <ac:spMk id="11" creationId="{5B302426-96E4-442F-A5AE-6CD897723982}"/>
          </ac:spMkLst>
        </pc:spChg>
        <pc:spChg chg="mod">
          <ac:chgData name="Hiroshi Unno" userId="015ea76f-2ee3-4efa-93f1-b08b474b03a2" providerId="ADAL" clId="{F94B8512-3672-45FB-A0E4-C6AC7049B39D}" dt="2021-07-01T04:48:58.236" v="15766" actId="1037"/>
          <ac:spMkLst>
            <pc:docMk/>
            <pc:sldMk cId="2633905083" sldId="909"/>
            <ac:spMk id="15" creationId="{BB70FA05-21C0-4D8D-B083-83FD73BC3740}"/>
          </ac:spMkLst>
        </pc:spChg>
        <pc:spChg chg="del">
          <ac:chgData name="Hiroshi Unno" userId="015ea76f-2ee3-4efa-93f1-b08b474b03a2" providerId="ADAL" clId="{F94B8512-3672-45FB-A0E4-C6AC7049B39D}" dt="2021-07-01T03:59:24.466" v="15028" actId="478"/>
          <ac:spMkLst>
            <pc:docMk/>
            <pc:sldMk cId="2633905083" sldId="909"/>
            <ac:spMk id="18" creationId="{6B9F1593-FB0F-45F2-992A-301CAB3E038E}"/>
          </ac:spMkLst>
        </pc:spChg>
        <pc:spChg chg="del">
          <ac:chgData name="Hiroshi Unno" userId="015ea76f-2ee3-4efa-93f1-b08b474b03a2" providerId="ADAL" clId="{F94B8512-3672-45FB-A0E4-C6AC7049B39D}" dt="2021-07-01T03:59:28.181" v="15029" actId="478"/>
          <ac:spMkLst>
            <pc:docMk/>
            <pc:sldMk cId="2633905083" sldId="909"/>
            <ac:spMk id="19" creationId="{74369C10-9CAD-4F70-BF38-6DD31B2B21D9}"/>
          </ac:spMkLst>
        </pc:spChg>
        <pc:spChg chg="del">
          <ac:chgData name="Hiroshi Unno" userId="015ea76f-2ee3-4efa-93f1-b08b474b03a2" providerId="ADAL" clId="{F94B8512-3672-45FB-A0E4-C6AC7049B39D}" dt="2021-07-01T03:59:29.934" v="15030" actId="478"/>
          <ac:spMkLst>
            <pc:docMk/>
            <pc:sldMk cId="2633905083" sldId="909"/>
            <ac:spMk id="20" creationId="{A51594AF-B6FB-4630-B6AB-97B79BFA0E71}"/>
          </ac:spMkLst>
        </pc:spChg>
        <pc:spChg chg="del">
          <ac:chgData name="Hiroshi Unno" userId="015ea76f-2ee3-4efa-93f1-b08b474b03a2" providerId="ADAL" clId="{F94B8512-3672-45FB-A0E4-C6AC7049B39D}" dt="2021-07-01T04:32:22.425" v="15362" actId="478"/>
          <ac:spMkLst>
            <pc:docMk/>
            <pc:sldMk cId="2633905083" sldId="909"/>
            <ac:spMk id="21" creationId="{60828059-6327-4473-8952-EF25A7B35F8A}"/>
          </ac:spMkLst>
        </pc:spChg>
        <pc:spChg chg="del mod ord">
          <ac:chgData name="Hiroshi Unno" userId="015ea76f-2ee3-4efa-93f1-b08b474b03a2" providerId="ADAL" clId="{F94B8512-3672-45FB-A0E4-C6AC7049B39D}" dt="2021-07-01T05:58:29.649" v="16934" actId="478"/>
          <ac:spMkLst>
            <pc:docMk/>
            <pc:sldMk cId="2633905083" sldId="909"/>
            <ac:spMk id="22" creationId="{80DAE1ED-E20A-47C4-AA01-3A2FA80A291C}"/>
          </ac:spMkLst>
        </pc:spChg>
        <pc:spChg chg="del">
          <ac:chgData name="Hiroshi Unno" userId="015ea76f-2ee3-4efa-93f1-b08b474b03a2" providerId="ADAL" clId="{F94B8512-3672-45FB-A0E4-C6AC7049B39D}" dt="2021-07-01T03:57:12.613" v="14992" actId="478"/>
          <ac:spMkLst>
            <pc:docMk/>
            <pc:sldMk cId="2633905083" sldId="909"/>
            <ac:spMk id="23" creationId="{C362F712-535C-4F71-B1F1-472CA3048937}"/>
          </ac:spMkLst>
        </pc:spChg>
        <pc:spChg chg="del">
          <ac:chgData name="Hiroshi Unno" userId="015ea76f-2ee3-4efa-93f1-b08b474b03a2" providerId="ADAL" clId="{F94B8512-3672-45FB-A0E4-C6AC7049B39D}" dt="2021-07-01T03:57:15.207" v="14993" actId="478"/>
          <ac:spMkLst>
            <pc:docMk/>
            <pc:sldMk cId="2633905083" sldId="909"/>
            <ac:spMk id="24" creationId="{73A1BF4D-64AB-4523-8E9B-508B3F8FABBB}"/>
          </ac:spMkLst>
        </pc:spChg>
        <pc:spChg chg="del">
          <ac:chgData name="Hiroshi Unno" userId="015ea76f-2ee3-4efa-93f1-b08b474b03a2" providerId="ADAL" clId="{F94B8512-3672-45FB-A0E4-C6AC7049B39D}" dt="2021-07-01T03:57:17.118" v="14994" actId="478"/>
          <ac:spMkLst>
            <pc:docMk/>
            <pc:sldMk cId="2633905083" sldId="909"/>
            <ac:spMk id="25" creationId="{16BC2052-80D8-463E-A5BF-B9014AD1FCE5}"/>
          </ac:spMkLst>
        </pc:spChg>
        <pc:spChg chg="add mod ord">
          <ac:chgData name="Hiroshi Unno" userId="015ea76f-2ee3-4efa-93f1-b08b474b03a2" providerId="ADAL" clId="{F94B8512-3672-45FB-A0E4-C6AC7049B39D}" dt="2021-07-01T04:48:58.236" v="15766" actId="1037"/>
          <ac:spMkLst>
            <pc:docMk/>
            <pc:sldMk cId="2633905083" sldId="909"/>
            <ac:spMk id="26" creationId="{966F7D6F-6302-460A-A6DF-8D9AB74601CD}"/>
          </ac:spMkLst>
        </pc:spChg>
        <pc:spChg chg="add del mod">
          <ac:chgData name="Hiroshi Unno" userId="015ea76f-2ee3-4efa-93f1-b08b474b03a2" providerId="ADAL" clId="{F94B8512-3672-45FB-A0E4-C6AC7049B39D}" dt="2021-07-01T03:44:38.887" v="14920" actId="478"/>
          <ac:spMkLst>
            <pc:docMk/>
            <pc:sldMk cId="2633905083" sldId="909"/>
            <ac:spMk id="27" creationId="{1188B587-ED1F-4E39-B7AC-C776F508410F}"/>
          </ac:spMkLst>
        </pc:spChg>
        <pc:spChg chg="add del mod">
          <ac:chgData name="Hiroshi Unno" userId="015ea76f-2ee3-4efa-93f1-b08b474b03a2" providerId="ADAL" clId="{F94B8512-3672-45FB-A0E4-C6AC7049B39D}" dt="2021-07-01T03:42:56.214" v="14900"/>
          <ac:spMkLst>
            <pc:docMk/>
            <pc:sldMk cId="2633905083" sldId="909"/>
            <ac:spMk id="28" creationId="{50CEDABD-8BCC-4420-B579-7C9C278051E0}"/>
          </ac:spMkLst>
        </pc:spChg>
        <pc:spChg chg="add del mod">
          <ac:chgData name="Hiroshi Unno" userId="015ea76f-2ee3-4efa-93f1-b08b474b03a2" providerId="ADAL" clId="{F94B8512-3672-45FB-A0E4-C6AC7049B39D}" dt="2021-07-01T03:42:56.214" v="14900"/>
          <ac:spMkLst>
            <pc:docMk/>
            <pc:sldMk cId="2633905083" sldId="909"/>
            <ac:spMk id="29" creationId="{CD236CA3-9C0D-4238-BB60-4366019E3F75}"/>
          </ac:spMkLst>
        </pc:spChg>
        <pc:spChg chg="add del mod">
          <ac:chgData name="Hiroshi Unno" userId="015ea76f-2ee3-4efa-93f1-b08b474b03a2" providerId="ADAL" clId="{F94B8512-3672-45FB-A0E4-C6AC7049B39D}" dt="2021-07-01T03:43:06.169" v="14902"/>
          <ac:spMkLst>
            <pc:docMk/>
            <pc:sldMk cId="2633905083" sldId="909"/>
            <ac:spMk id="30" creationId="{6A382CA0-6E5B-46D8-92B6-61C3D4D8573E}"/>
          </ac:spMkLst>
        </pc:spChg>
        <pc:spChg chg="add del mod">
          <ac:chgData name="Hiroshi Unno" userId="015ea76f-2ee3-4efa-93f1-b08b474b03a2" providerId="ADAL" clId="{F94B8512-3672-45FB-A0E4-C6AC7049B39D}" dt="2021-07-01T03:43:06.169" v="14902"/>
          <ac:spMkLst>
            <pc:docMk/>
            <pc:sldMk cId="2633905083" sldId="909"/>
            <ac:spMk id="31" creationId="{E48E68CB-F4E5-4A68-95A1-78E55D822E09}"/>
          </ac:spMkLst>
        </pc:spChg>
        <pc:spChg chg="add mod">
          <ac:chgData name="Hiroshi Unno" userId="015ea76f-2ee3-4efa-93f1-b08b474b03a2" providerId="ADAL" clId="{F94B8512-3672-45FB-A0E4-C6AC7049B39D}" dt="2021-07-01T05:58:44.209" v="16936" actId="14100"/>
          <ac:spMkLst>
            <pc:docMk/>
            <pc:sldMk cId="2633905083" sldId="909"/>
            <ac:spMk id="32" creationId="{8E4087A0-F04B-4074-A127-75EF911C7A7D}"/>
          </ac:spMkLst>
        </pc:spChg>
        <pc:spChg chg="add mod">
          <ac:chgData name="Hiroshi Unno" userId="015ea76f-2ee3-4efa-93f1-b08b474b03a2" providerId="ADAL" clId="{F94B8512-3672-45FB-A0E4-C6AC7049B39D}" dt="2021-07-01T04:48:58.236" v="15766" actId="1037"/>
          <ac:spMkLst>
            <pc:docMk/>
            <pc:sldMk cId="2633905083" sldId="909"/>
            <ac:spMk id="33" creationId="{8D92B7B8-C4FF-44ED-B593-692724DB7506}"/>
          </ac:spMkLst>
        </pc:spChg>
        <pc:spChg chg="add mod">
          <ac:chgData name="Hiroshi Unno" userId="015ea76f-2ee3-4efa-93f1-b08b474b03a2" providerId="ADAL" clId="{F94B8512-3672-45FB-A0E4-C6AC7049B39D}" dt="2021-07-01T04:48:58.236" v="15766" actId="1037"/>
          <ac:spMkLst>
            <pc:docMk/>
            <pc:sldMk cId="2633905083" sldId="909"/>
            <ac:spMk id="34" creationId="{1D0C7AF1-CF2D-4188-8B3C-83E4D0A6D86D}"/>
          </ac:spMkLst>
        </pc:spChg>
        <pc:spChg chg="add mod">
          <ac:chgData name="Hiroshi Unno" userId="015ea76f-2ee3-4efa-93f1-b08b474b03a2" providerId="ADAL" clId="{F94B8512-3672-45FB-A0E4-C6AC7049B39D}" dt="2021-07-01T04:48:58.236" v="15766" actId="1037"/>
          <ac:spMkLst>
            <pc:docMk/>
            <pc:sldMk cId="2633905083" sldId="909"/>
            <ac:spMk id="35" creationId="{AD581EF8-5BFA-4C7C-9F66-13D9D20BD86F}"/>
          </ac:spMkLst>
        </pc:spChg>
        <pc:spChg chg="add mod">
          <ac:chgData name="Hiroshi Unno" userId="015ea76f-2ee3-4efa-93f1-b08b474b03a2" providerId="ADAL" clId="{F94B8512-3672-45FB-A0E4-C6AC7049B39D}" dt="2021-07-01T04:48:58.236" v="15766" actId="1037"/>
          <ac:spMkLst>
            <pc:docMk/>
            <pc:sldMk cId="2633905083" sldId="909"/>
            <ac:spMk id="36" creationId="{968CD63D-7E1E-47F2-A3B3-E1CE005128A6}"/>
          </ac:spMkLst>
        </pc:spChg>
        <pc:spChg chg="add mod">
          <ac:chgData name="Hiroshi Unno" userId="015ea76f-2ee3-4efa-93f1-b08b474b03a2" providerId="ADAL" clId="{F94B8512-3672-45FB-A0E4-C6AC7049B39D}" dt="2021-07-01T05:58:46.912" v="16937" actId="20577"/>
          <ac:spMkLst>
            <pc:docMk/>
            <pc:sldMk cId="2633905083" sldId="909"/>
            <ac:spMk id="37" creationId="{C10BE244-426C-40C6-9451-FE8DE59B84AB}"/>
          </ac:spMkLst>
        </pc:spChg>
        <pc:spChg chg="add mod">
          <ac:chgData name="Hiroshi Unno" userId="015ea76f-2ee3-4efa-93f1-b08b474b03a2" providerId="ADAL" clId="{F94B8512-3672-45FB-A0E4-C6AC7049B39D}" dt="2021-07-01T05:39:58.953" v="16685" actId="14100"/>
          <ac:spMkLst>
            <pc:docMk/>
            <pc:sldMk cId="2633905083" sldId="909"/>
            <ac:spMk id="38" creationId="{831B5E61-B301-4FF0-873D-0B5704A3C9A0}"/>
          </ac:spMkLst>
        </pc:spChg>
        <pc:spChg chg="add mod">
          <ac:chgData name="Hiroshi Unno" userId="015ea76f-2ee3-4efa-93f1-b08b474b03a2" providerId="ADAL" clId="{F94B8512-3672-45FB-A0E4-C6AC7049B39D}" dt="2021-07-01T05:59:35.541" v="16938" actId="207"/>
          <ac:spMkLst>
            <pc:docMk/>
            <pc:sldMk cId="2633905083" sldId="909"/>
            <ac:spMk id="39" creationId="{7B0A5CEF-E97F-48DD-ACA6-E55D6409FB58}"/>
          </ac:spMkLst>
        </pc:spChg>
      </pc:sldChg>
      <pc:sldChg chg="add del">
        <pc:chgData name="Hiroshi Unno" userId="015ea76f-2ee3-4efa-93f1-b08b474b03a2" providerId="ADAL" clId="{F94B8512-3672-45FB-A0E4-C6AC7049B39D}" dt="2021-06-30T18:49:36.287" v="13397" actId="47"/>
        <pc:sldMkLst>
          <pc:docMk/>
          <pc:sldMk cId="2569135507" sldId="910"/>
        </pc:sldMkLst>
      </pc:sldChg>
      <pc:sldChg chg="addSp delSp modSp add mod delAnim modAnim">
        <pc:chgData name="Hiroshi Unno" userId="015ea76f-2ee3-4efa-93f1-b08b474b03a2" providerId="ADAL" clId="{F94B8512-3672-45FB-A0E4-C6AC7049B39D}" dt="2021-06-30T19:47:56.193" v="14761" actId="6549"/>
        <pc:sldMkLst>
          <pc:docMk/>
          <pc:sldMk cId="2379633989" sldId="911"/>
        </pc:sldMkLst>
        <pc:spChg chg="mod">
          <ac:chgData name="Hiroshi Unno" userId="015ea76f-2ee3-4efa-93f1-b08b474b03a2" providerId="ADAL" clId="{F94B8512-3672-45FB-A0E4-C6AC7049B39D}" dt="2021-06-30T18:51:07.549" v="13438" actId="20577"/>
          <ac:spMkLst>
            <pc:docMk/>
            <pc:sldMk cId="2379633989" sldId="911"/>
            <ac:spMk id="2" creationId="{3C1748B0-39D1-4CC0-A1DF-091F21B76A61}"/>
          </ac:spMkLst>
        </pc:spChg>
        <pc:spChg chg="del">
          <ac:chgData name="Hiroshi Unno" userId="015ea76f-2ee3-4efa-93f1-b08b474b03a2" providerId="ADAL" clId="{F94B8512-3672-45FB-A0E4-C6AC7049B39D}" dt="2021-06-30T19:06:18.815" v="13440" actId="478"/>
          <ac:spMkLst>
            <pc:docMk/>
            <pc:sldMk cId="2379633989" sldId="911"/>
            <ac:spMk id="3" creationId="{9E288810-9591-44F5-AACF-6548924ECE9B}"/>
          </ac:spMkLst>
        </pc:spChg>
        <pc:spChg chg="mod">
          <ac:chgData name="Hiroshi Unno" userId="015ea76f-2ee3-4efa-93f1-b08b474b03a2" providerId="ADAL" clId="{F94B8512-3672-45FB-A0E4-C6AC7049B39D}" dt="2021-06-30T19:47:29.594" v="14757" actId="1076"/>
          <ac:spMkLst>
            <pc:docMk/>
            <pc:sldMk cId="2379633989" sldId="911"/>
            <ac:spMk id="4" creationId="{A938E7E3-7E5B-4B47-9B6A-9794257E8601}"/>
          </ac:spMkLst>
        </pc:spChg>
        <pc:spChg chg="mod">
          <ac:chgData name="Hiroshi Unno" userId="015ea76f-2ee3-4efa-93f1-b08b474b03a2" providerId="ADAL" clId="{F94B8512-3672-45FB-A0E4-C6AC7049B39D}" dt="2021-06-30T19:47:29.594" v="14757" actId="1076"/>
          <ac:spMkLst>
            <pc:docMk/>
            <pc:sldMk cId="2379633989" sldId="911"/>
            <ac:spMk id="5" creationId="{D1812257-3E36-42E9-8EF8-444F46C7CA56}"/>
          </ac:spMkLst>
        </pc:spChg>
        <pc:spChg chg="mod">
          <ac:chgData name="Hiroshi Unno" userId="015ea76f-2ee3-4efa-93f1-b08b474b03a2" providerId="ADAL" clId="{F94B8512-3672-45FB-A0E4-C6AC7049B39D}" dt="2021-06-30T19:47:29.594" v="14757" actId="1076"/>
          <ac:spMkLst>
            <pc:docMk/>
            <pc:sldMk cId="2379633989" sldId="911"/>
            <ac:spMk id="6" creationId="{53348477-B249-4667-BF03-731E2EAB5004}"/>
          </ac:spMkLst>
        </pc:spChg>
        <pc:spChg chg="mod">
          <ac:chgData name="Hiroshi Unno" userId="015ea76f-2ee3-4efa-93f1-b08b474b03a2" providerId="ADAL" clId="{F94B8512-3672-45FB-A0E4-C6AC7049B39D}" dt="2021-06-30T19:43:25.183" v="14667" actId="1035"/>
          <ac:spMkLst>
            <pc:docMk/>
            <pc:sldMk cId="2379633989" sldId="911"/>
            <ac:spMk id="7" creationId="{B55514A4-AD8C-4B85-B9D5-A443A69CC51E}"/>
          </ac:spMkLst>
        </pc:spChg>
        <pc:spChg chg="mod">
          <ac:chgData name="Hiroshi Unno" userId="015ea76f-2ee3-4efa-93f1-b08b474b03a2" providerId="ADAL" clId="{F94B8512-3672-45FB-A0E4-C6AC7049B39D}" dt="2021-06-30T19:47:29.594" v="14757" actId="1076"/>
          <ac:spMkLst>
            <pc:docMk/>
            <pc:sldMk cId="2379633989" sldId="911"/>
            <ac:spMk id="8" creationId="{3238F4F2-30C5-4316-9A6B-8E8367C94D7A}"/>
          </ac:spMkLst>
        </pc:spChg>
        <pc:spChg chg="add del mod">
          <ac:chgData name="Hiroshi Unno" userId="015ea76f-2ee3-4efa-93f1-b08b474b03a2" providerId="ADAL" clId="{F94B8512-3672-45FB-A0E4-C6AC7049B39D}" dt="2021-06-30T19:06:21.336" v="13441" actId="478"/>
          <ac:spMkLst>
            <pc:docMk/>
            <pc:sldMk cId="2379633989" sldId="911"/>
            <ac:spMk id="10" creationId="{0AD79D04-E07E-4BED-A221-AC7F9FA118C6}"/>
          </ac:spMkLst>
        </pc:spChg>
        <pc:spChg chg="del">
          <ac:chgData name="Hiroshi Unno" userId="015ea76f-2ee3-4efa-93f1-b08b474b03a2" providerId="ADAL" clId="{F94B8512-3672-45FB-A0E4-C6AC7049B39D}" dt="2021-06-30T19:16:49.279" v="13860" actId="478"/>
          <ac:spMkLst>
            <pc:docMk/>
            <pc:sldMk cId="2379633989" sldId="911"/>
            <ac:spMk id="12" creationId="{40849DFD-9C3F-4885-A5EE-1132433BB93B}"/>
          </ac:spMkLst>
        </pc:spChg>
        <pc:spChg chg="add mod">
          <ac:chgData name="Hiroshi Unno" userId="015ea76f-2ee3-4efa-93f1-b08b474b03a2" providerId="ADAL" clId="{F94B8512-3672-45FB-A0E4-C6AC7049B39D}" dt="2021-06-30T19:47:29.594" v="14757" actId="1076"/>
          <ac:spMkLst>
            <pc:docMk/>
            <pc:sldMk cId="2379633989" sldId="911"/>
            <ac:spMk id="13" creationId="{3DAD6219-4CC3-4E07-97B1-0B9404BE609C}"/>
          </ac:spMkLst>
        </pc:spChg>
        <pc:spChg chg="add del mod">
          <ac:chgData name="Hiroshi Unno" userId="015ea76f-2ee3-4efa-93f1-b08b474b03a2" providerId="ADAL" clId="{F94B8512-3672-45FB-A0E4-C6AC7049B39D}" dt="2021-06-30T19:41:50.231" v="14533" actId="21"/>
          <ac:spMkLst>
            <pc:docMk/>
            <pc:sldMk cId="2379633989" sldId="911"/>
            <ac:spMk id="14" creationId="{58149F0F-B359-4383-A049-8D9C5811C553}"/>
          </ac:spMkLst>
        </pc:spChg>
        <pc:spChg chg="add mod">
          <ac:chgData name="Hiroshi Unno" userId="015ea76f-2ee3-4efa-93f1-b08b474b03a2" providerId="ADAL" clId="{F94B8512-3672-45FB-A0E4-C6AC7049B39D}" dt="2021-06-30T19:47:56.193" v="14761" actId="6549"/>
          <ac:spMkLst>
            <pc:docMk/>
            <pc:sldMk cId="2379633989" sldId="911"/>
            <ac:spMk id="15" creationId="{19F7C4D5-F038-4716-B9BA-72CC2A2208B8}"/>
          </ac:spMkLst>
        </pc:spChg>
        <pc:spChg chg="add mod">
          <ac:chgData name="Hiroshi Unno" userId="015ea76f-2ee3-4efa-93f1-b08b474b03a2" providerId="ADAL" clId="{F94B8512-3672-45FB-A0E4-C6AC7049B39D}" dt="2021-06-30T19:47:29.594" v="14757" actId="1076"/>
          <ac:spMkLst>
            <pc:docMk/>
            <pc:sldMk cId="2379633989" sldId="911"/>
            <ac:spMk id="16" creationId="{9B5DC891-41D0-40D5-BA23-78E0451119EB}"/>
          </ac:spMkLst>
        </pc:spChg>
        <pc:spChg chg="add del mod">
          <ac:chgData name="Hiroshi Unno" userId="015ea76f-2ee3-4efa-93f1-b08b474b03a2" providerId="ADAL" clId="{F94B8512-3672-45FB-A0E4-C6AC7049B39D}" dt="2021-06-30T19:44:35.584" v="14712"/>
          <ac:spMkLst>
            <pc:docMk/>
            <pc:sldMk cId="2379633989" sldId="911"/>
            <ac:spMk id="17" creationId="{46CF8409-5247-40D0-84A0-55BAD1918EA3}"/>
          </ac:spMkLst>
        </pc:spChg>
        <pc:spChg chg="add del mod">
          <ac:chgData name="Hiroshi Unno" userId="015ea76f-2ee3-4efa-93f1-b08b474b03a2" providerId="ADAL" clId="{F94B8512-3672-45FB-A0E4-C6AC7049B39D}" dt="2021-06-30T19:44:40.229" v="14714"/>
          <ac:spMkLst>
            <pc:docMk/>
            <pc:sldMk cId="2379633989" sldId="911"/>
            <ac:spMk id="18" creationId="{79FE5D10-8015-44B9-A571-062D8D3B7F01}"/>
          </ac:spMkLst>
        </pc:spChg>
        <pc:spChg chg="add del mod">
          <ac:chgData name="Hiroshi Unno" userId="015ea76f-2ee3-4efa-93f1-b08b474b03a2" providerId="ADAL" clId="{F94B8512-3672-45FB-A0E4-C6AC7049B39D}" dt="2021-06-30T19:44:44.989" v="14716"/>
          <ac:spMkLst>
            <pc:docMk/>
            <pc:sldMk cId="2379633989" sldId="911"/>
            <ac:spMk id="19" creationId="{6B5ECA2B-CF8F-43CB-9123-1D4716286114}"/>
          </ac:spMkLst>
        </pc:spChg>
        <pc:spChg chg="add mod">
          <ac:chgData name="Hiroshi Unno" userId="015ea76f-2ee3-4efa-93f1-b08b474b03a2" providerId="ADAL" clId="{F94B8512-3672-45FB-A0E4-C6AC7049B39D}" dt="2021-06-30T19:47:29.594" v="14757" actId="1076"/>
          <ac:spMkLst>
            <pc:docMk/>
            <pc:sldMk cId="2379633989" sldId="911"/>
            <ac:spMk id="20" creationId="{5FCEE49F-FB15-4B05-A5B7-5C7DBF334F44}"/>
          </ac:spMkLst>
        </pc:spChg>
      </pc:sldChg>
      <pc:sldChg chg="addSp delSp modSp add mod delAnim modAnim modNotesTx">
        <pc:chgData name="Hiroshi Unno" userId="015ea76f-2ee3-4efa-93f1-b08b474b03a2" providerId="ADAL" clId="{F94B8512-3672-45FB-A0E4-C6AC7049B39D}" dt="2021-07-01T06:27:11.480" v="17424" actId="14100"/>
        <pc:sldMkLst>
          <pc:docMk/>
          <pc:sldMk cId="746398467" sldId="912"/>
        </pc:sldMkLst>
        <pc:spChg chg="del">
          <ac:chgData name="Hiroshi Unno" userId="015ea76f-2ee3-4efa-93f1-b08b474b03a2" providerId="ADAL" clId="{F94B8512-3672-45FB-A0E4-C6AC7049B39D}" dt="2021-07-01T04:53:45.497" v="15783" actId="478"/>
          <ac:spMkLst>
            <pc:docMk/>
            <pc:sldMk cId="746398467" sldId="912"/>
            <ac:spMk id="2" creationId="{A127E6AC-B992-49A1-A044-7C6CC9458BD4}"/>
          </ac:spMkLst>
        </pc:spChg>
        <pc:spChg chg="mod">
          <ac:chgData name="Hiroshi Unno" userId="015ea76f-2ee3-4efa-93f1-b08b474b03a2" providerId="ADAL" clId="{F94B8512-3672-45FB-A0E4-C6AC7049B39D}" dt="2021-07-01T04:56:53.640" v="15870" actId="20577"/>
          <ac:spMkLst>
            <pc:docMk/>
            <pc:sldMk cId="746398467" sldId="912"/>
            <ac:spMk id="3" creationId="{3FC0438E-DD0A-45E5-B673-50A0A03F17CC}"/>
          </ac:spMkLst>
        </pc:spChg>
        <pc:spChg chg="mod">
          <ac:chgData name="Hiroshi Unno" userId="015ea76f-2ee3-4efa-93f1-b08b474b03a2" providerId="ADAL" clId="{F94B8512-3672-45FB-A0E4-C6AC7049B39D}" dt="2021-07-01T06:25:12.439" v="17386" actId="1035"/>
          <ac:spMkLst>
            <pc:docMk/>
            <pc:sldMk cId="746398467" sldId="912"/>
            <ac:spMk id="7" creationId="{9801CF20-9DCF-447F-AE0B-189AB344307E}"/>
          </ac:spMkLst>
        </pc:spChg>
        <pc:spChg chg="del">
          <ac:chgData name="Hiroshi Unno" userId="015ea76f-2ee3-4efa-93f1-b08b474b03a2" providerId="ADAL" clId="{F94B8512-3672-45FB-A0E4-C6AC7049B39D}" dt="2021-07-01T04:53:45.497" v="15783" actId="478"/>
          <ac:spMkLst>
            <pc:docMk/>
            <pc:sldMk cId="746398467" sldId="912"/>
            <ac:spMk id="31" creationId="{1BB150B1-BE55-455F-B78B-2F31FD7E421B}"/>
          </ac:spMkLst>
        </pc:spChg>
        <pc:spChg chg="del">
          <ac:chgData name="Hiroshi Unno" userId="015ea76f-2ee3-4efa-93f1-b08b474b03a2" providerId="ADAL" clId="{F94B8512-3672-45FB-A0E4-C6AC7049B39D}" dt="2021-07-01T04:53:45.497" v="15783" actId="478"/>
          <ac:spMkLst>
            <pc:docMk/>
            <pc:sldMk cId="746398467" sldId="912"/>
            <ac:spMk id="32" creationId="{0A0FC9C9-5341-4844-890C-887F7CF9E17B}"/>
          </ac:spMkLst>
        </pc:spChg>
        <pc:spChg chg="mod ord">
          <ac:chgData name="Hiroshi Unno" userId="015ea76f-2ee3-4efa-93f1-b08b474b03a2" providerId="ADAL" clId="{F94B8512-3672-45FB-A0E4-C6AC7049B39D}" dt="2021-07-01T06:25:19.852" v="17391" actId="1035"/>
          <ac:spMkLst>
            <pc:docMk/>
            <pc:sldMk cId="746398467" sldId="912"/>
            <ac:spMk id="33" creationId="{BD24D3D4-ED85-4EDA-B570-A0CCE9C36D8C}"/>
          </ac:spMkLst>
        </pc:spChg>
        <pc:spChg chg="mod">
          <ac:chgData name="Hiroshi Unno" userId="015ea76f-2ee3-4efa-93f1-b08b474b03a2" providerId="ADAL" clId="{F94B8512-3672-45FB-A0E4-C6AC7049B39D}" dt="2021-07-01T05:25:27.179" v="16463" actId="14100"/>
          <ac:spMkLst>
            <pc:docMk/>
            <pc:sldMk cId="746398467" sldId="912"/>
            <ac:spMk id="34" creationId="{CFECC5DE-E213-4805-9036-8A2AEC8B4C6E}"/>
          </ac:spMkLst>
        </pc:spChg>
        <pc:spChg chg="del">
          <ac:chgData name="Hiroshi Unno" userId="015ea76f-2ee3-4efa-93f1-b08b474b03a2" providerId="ADAL" clId="{F94B8512-3672-45FB-A0E4-C6AC7049B39D}" dt="2021-07-01T04:53:45.497" v="15783" actId="478"/>
          <ac:spMkLst>
            <pc:docMk/>
            <pc:sldMk cId="746398467" sldId="912"/>
            <ac:spMk id="35" creationId="{4613F3D1-3ACD-4882-8560-F583161531DC}"/>
          </ac:spMkLst>
        </pc:spChg>
        <pc:spChg chg="add mod">
          <ac:chgData name="Hiroshi Unno" userId="015ea76f-2ee3-4efa-93f1-b08b474b03a2" providerId="ADAL" clId="{F94B8512-3672-45FB-A0E4-C6AC7049B39D}" dt="2021-07-01T06:04:49.893" v="17029" actId="14100"/>
          <ac:spMkLst>
            <pc:docMk/>
            <pc:sldMk cId="746398467" sldId="912"/>
            <ac:spMk id="36" creationId="{AD70A7D4-480E-4D87-8542-B04F3CF0DF7E}"/>
          </ac:spMkLst>
        </pc:spChg>
        <pc:spChg chg="del">
          <ac:chgData name="Hiroshi Unno" userId="015ea76f-2ee3-4efa-93f1-b08b474b03a2" providerId="ADAL" clId="{F94B8512-3672-45FB-A0E4-C6AC7049B39D}" dt="2021-07-01T04:53:45.497" v="15783" actId="478"/>
          <ac:spMkLst>
            <pc:docMk/>
            <pc:sldMk cId="746398467" sldId="912"/>
            <ac:spMk id="37" creationId="{91280AA1-F391-4896-9703-8AF3995C4031}"/>
          </ac:spMkLst>
        </pc:spChg>
        <pc:spChg chg="add mod">
          <ac:chgData name="Hiroshi Unno" userId="015ea76f-2ee3-4efa-93f1-b08b474b03a2" providerId="ADAL" clId="{F94B8512-3672-45FB-A0E4-C6AC7049B39D}" dt="2021-07-01T06:00:54.997" v="16941" actId="20577"/>
          <ac:spMkLst>
            <pc:docMk/>
            <pc:sldMk cId="746398467" sldId="912"/>
            <ac:spMk id="38" creationId="{E32716EA-2923-4288-BFE5-AC105861D5F2}"/>
          </ac:spMkLst>
        </pc:spChg>
        <pc:spChg chg="add del mod">
          <ac:chgData name="Hiroshi Unno" userId="015ea76f-2ee3-4efa-93f1-b08b474b03a2" providerId="ADAL" clId="{F94B8512-3672-45FB-A0E4-C6AC7049B39D}" dt="2021-07-01T05:50:51.501" v="16883" actId="478"/>
          <ac:spMkLst>
            <pc:docMk/>
            <pc:sldMk cId="746398467" sldId="912"/>
            <ac:spMk id="39" creationId="{8CBCA85F-7650-4ED2-9414-B7BA575077B9}"/>
          </ac:spMkLst>
        </pc:spChg>
        <pc:spChg chg="add mod">
          <ac:chgData name="Hiroshi Unno" userId="015ea76f-2ee3-4efa-93f1-b08b474b03a2" providerId="ADAL" clId="{F94B8512-3672-45FB-A0E4-C6AC7049B39D}" dt="2021-07-01T06:03:10.325" v="17025" actId="20577"/>
          <ac:spMkLst>
            <pc:docMk/>
            <pc:sldMk cId="746398467" sldId="912"/>
            <ac:spMk id="40" creationId="{DF1FC878-0FE3-4428-B3B2-A3F493115552}"/>
          </ac:spMkLst>
        </pc:spChg>
        <pc:spChg chg="add mod">
          <ac:chgData name="Hiroshi Unno" userId="015ea76f-2ee3-4efa-93f1-b08b474b03a2" providerId="ADAL" clId="{F94B8512-3672-45FB-A0E4-C6AC7049B39D}" dt="2021-07-01T06:17:21.284" v="17186" actId="14100"/>
          <ac:spMkLst>
            <pc:docMk/>
            <pc:sldMk cId="746398467" sldId="912"/>
            <ac:spMk id="41" creationId="{866B020D-445E-45D2-BDD8-71EB36B338BB}"/>
          </ac:spMkLst>
        </pc:spChg>
        <pc:spChg chg="add mod">
          <ac:chgData name="Hiroshi Unno" userId="015ea76f-2ee3-4efa-93f1-b08b474b03a2" providerId="ADAL" clId="{F94B8512-3672-45FB-A0E4-C6AC7049B39D}" dt="2021-07-01T06:27:11.480" v="17424" actId="14100"/>
          <ac:spMkLst>
            <pc:docMk/>
            <pc:sldMk cId="746398467" sldId="912"/>
            <ac:spMk id="42" creationId="{069AEE82-FBE8-4A6F-86A4-CD2B79DCD408}"/>
          </ac:spMkLst>
        </pc:spChg>
        <pc:spChg chg="add mod">
          <ac:chgData name="Hiroshi Unno" userId="015ea76f-2ee3-4efa-93f1-b08b474b03a2" providerId="ADAL" clId="{F94B8512-3672-45FB-A0E4-C6AC7049B39D}" dt="2021-07-01T06:25:54.010" v="17392" actId="14100"/>
          <ac:spMkLst>
            <pc:docMk/>
            <pc:sldMk cId="746398467" sldId="912"/>
            <ac:spMk id="43" creationId="{472A9C03-C939-4E7C-9572-21B7439DB0F6}"/>
          </ac:spMkLst>
        </pc:spChg>
        <pc:cxnChg chg="mod">
          <ac:chgData name="Hiroshi Unno" userId="015ea76f-2ee3-4efa-93f1-b08b474b03a2" providerId="ADAL" clId="{F94B8512-3672-45FB-A0E4-C6AC7049B39D}" dt="2021-07-01T05:25:04.385" v="16412" actId="1076"/>
          <ac:cxnSpMkLst>
            <pc:docMk/>
            <pc:sldMk cId="746398467" sldId="912"/>
            <ac:cxnSpMk id="28" creationId="{B5D33791-3368-49BD-807A-2E1E736F312E}"/>
          </ac:cxnSpMkLst>
        </pc:cxnChg>
      </pc:sldChg>
      <pc:sldChg chg="delSp modSp add mod delAnim chgLayout">
        <pc:chgData name="Hiroshi Unno" userId="015ea76f-2ee3-4efa-93f1-b08b474b03a2" providerId="ADAL" clId="{F94B8512-3672-45FB-A0E4-C6AC7049B39D}" dt="2021-07-01T07:17:08.102" v="18208" actId="21"/>
        <pc:sldMkLst>
          <pc:docMk/>
          <pc:sldMk cId="665834613" sldId="913"/>
        </pc:sldMkLst>
        <pc:spChg chg="mod ord">
          <ac:chgData name="Hiroshi Unno" userId="015ea76f-2ee3-4efa-93f1-b08b474b03a2" providerId="ADAL" clId="{F94B8512-3672-45FB-A0E4-C6AC7049B39D}" dt="2021-07-01T07:00:05.032" v="17593" actId="14100"/>
          <ac:spMkLst>
            <pc:docMk/>
            <pc:sldMk cId="665834613" sldId="913"/>
            <ac:spMk id="2" creationId="{F10208E0-0706-4C70-B107-2958E9425151}"/>
          </ac:spMkLst>
        </pc:spChg>
        <pc:spChg chg="mod ord">
          <ac:chgData name="Hiroshi Unno" userId="015ea76f-2ee3-4efa-93f1-b08b474b03a2" providerId="ADAL" clId="{F94B8512-3672-45FB-A0E4-C6AC7049B39D}" dt="2021-07-01T07:17:08.102" v="18208" actId="21"/>
          <ac:spMkLst>
            <pc:docMk/>
            <pc:sldMk cId="665834613" sldId="913"/>
            <ac:spMk id="3" creationId="{7390AA9E-F4CF-46F9-81CF-23AAFB342479}"/>
          </ac:spMkLst>
        </pc:spChg>
        <pc:spChg chg="mod ord">
          <ac:chgData name="Hiroshi Unno" userId="015ea76f-2ee3-4efa-93f1-b08b474b03a2" providerId="ADAL" clId="{F94B8512-3672-45FB-A0E4-C6AC7049B39D}" dt="2021-07-01T06:59:55.586" v="17592" actId="700"/>
          <ac:spMkLst>
            <pc:docMk/>
            <pc:sldMk cId="665834613" sldId="913"/>
            <ac:spMk id="4" creationId="{010FF9C4-6DDB-4431-9180-8ACC9EFA08B4}"/>
          </ac:spMkLst>
        </pc:spChg>
        <pc:spChg chg="mod ord">
          <ac:chgData name="Hiroshi Unno" userId="015ea76f-2ee3-4efa-93f1-b08b474b03a2" providerId="ADAL" clId="{F94B8512-3672-45FB-A0E4-C6AC7049B39D}" dt="2021-07-01T06:59:55.586" v="17592" actId="700"/>
          <ac:spMkLst>
            <pc:docMk/>
            <pc:sldMk cId="665834613" sldId="913"/>
            <ac:spMk id="5" creationId="{6B8F6D69-9A20-4E43-B2A5-C8E2F2205649}"/>
          </ac:spMkLst>
        </pc:spChg>
        <pc:spChg chg="mod ord">
          <ac:chgData name="Hiroshi Unno" userId="015ea76f-2ee3-4efa-93f1-b08b474b03a2" providerId="ADAL" clId="{F94B8512-3672-45FB-A0E4-C6AC7049B39D}" dt="2021-07-01T06:59:55.586" v="17592" actId="700"/>
          <ac:spMkLst>
            <pc:docMk/>
            <pc:sldMk cId="665834613" sldId="913"/>
            <ac:spMk id="6" creationId="{FDEE1575-7D92-40AD-90FD-035AA267C65D}"/>
          </ac:spMkLst>
        </pc:spChg>
        <pc:spChg chg="del">
          <ac:chgData name="Hiroshi Unno" userId="015ea76f-2ee3-4efa-93f1-b08b474b03a2" providerId="ADAL" clId="{F94B8512-3672-45FB-A0E4-C6AC7049B39D}" dt="2021-07-01T06:59:34.269" v="17588" actId="478"/>
          <ac:spMkLst>
            <pc:docMk/>
            <pc:sldMk cId="665834613" sldId="913"/>
            <ac:spMk id="9" creationId="{067441F0-19EC-44C5-BE6D-D35BE9749BF1}"/>
          </ac:spMkLst>
        </pc:spChg>
        <pc:spChg chg="del">
          <ac:chgData name="Hiroshi Unno" userId="015ea76f-2ee3-4efa-93f1-b08b474b03a2" providerId="ADAL" clId="{F94B8512-3672-45FB-A0E4-C6AC7049B39D}" dt="2021-07-01T06:59:34.269" v="17588" actId="478"/>
          <ac:spMkLst>
            <pc:docMk/>
            <pc:sldMk cId="665834613" sldId="913"/>
            <ac:spMk id="10" creationId="{DE9F4EA2-EC0E-4928-8A7E-04B260E2ECDE}"/>
          </ac:spMkLst>
        </pc:spChg>
        <pc:spChg chg="del">
          <ac:chgData name="Hiroshi Unno" userId="015ea76f-2ee3-4efa-93f1-b08b474b03a2" providerId="ADAL" clId="{F94B8512-3672-45FB-A0E4-C6AC7049B39D}" dt="2021-07-01T06:59:34.269" v="17588" actId="478"/>
          <ac:spMkLst>
            <pc:docMk/>
            <pc:sldMk cId="665834613" sldId="913"/>
            <ac:spMk id="15" creationId="{BB70FA05-21C0-4D8D-B083-83FD73BC3740}"/>
          </ac:spMkLst>
        </pc:spChg>
        <pc:spChg chg="del">
          <ac:chgData name="Hiroshi Unno" userId="015ea76f-2ee3-4efa-93f1-b08b474b03a2" providerId="ADAL" clId="{F94B8512-3672-45FB-A0E4-C6AC7049B39D}" dt="2021-07-01T06:59:34.269" v="17588" actId="478"/>
          <ac:spMkLst>
            <pc:docMk/>
            <pc:sldMk cId="665834613" sldId="913"/>
            <ac:spMk id="26" creationId="{966F7D6F-6302-460A-A6DF-8D9AB74601CD}"/>
          </ac:spMkLst>
        </pc:spChg>
        <pc:spChg chg="del">
          <ac:chgData name="Hiroshi Unno" userId="015ea76f-2ee3-4efa-93f1-b08b474b03a2" providerId="ADAL" clId="{F94B8512-3672-45FB-A0E4-C6AC7049B39D}" dt="2021-07-01T06:59:34.269" v="17588" actId="478"/>
          <ac:spMkLst>
            <pc:docMk/>
            <pc:sldMk cId="665834613" sldId="913"/>
            <ac:spMk id="32" creationId="{8E4087A0-F04B-4074-A127-75EF911C7A7D}"/>
          </ac:spMkLst>
        </pc:spChg>
        <pc:spChg chg="del">
          <ac:chgData name="Hiroshi Unno" userId="015ea76f-2ee3-4efa-93f1-b08b474b03a2" providerId="ADAL" clId="{F94B8512-3672-45FB-A0E4-C6AC7049B39D}" dt="2021-07-01T06:59:34.269" v="17588" actId="478"/>
          <ac:spMkLst>
            <pc:docMk/>
            <pc:sldMk cId="665834613" sldId="913"/>
            <ac:spMk id="33" creationId="{8D92B7B8-C4FF-44ED-B593-692724DB7506}"/>
          </ac:spMkLst>
        </pc:spChg>
        <pc:spChg chg="del">
          <ac:chgData name="Hiroshi Unno" userId="015ea76f-2ee3-4efa-93f1-b08b474b03a2" providerId="ADAL" clId="{F94B8512-3672-45FB-A0E4-C6AC7049B39D}" dt="2021-07-01T06:59:34.269" v="17588" actId="478"/>
          <ac:spMkLst>
            <pc:docMk/>
            <pc:sldMk cId="665834613" sldId="913"/>
            <ac:spMk id="34" creationId="{1D0C7AF1-CF2D-4188-8B3C-83E4D0A6D86D}"/>
          </ac:spMkLst>
        </pc:spChg>
        <pc:spChg chg="del">
          <ac:chgData name="Hiroshi Unno" userId="015ea76f-2ee3-4efa-93f1-b08b474b03a2" providerId="ADAL" clId="{F94B8512-3672-45FB-A0E4-C6AC7049B39D}" dt="2021-07-01T06:59:34.269" v="17588" actId="478"/>
          <ac:spMkLst>
            <pc:docMk/>
            <pc:sldMk cId="665834613" sldId="913"/>
            <ac:spMk id="35" creationId="{AD581EF8-5BFA-4C7C-9F66-13D9D20BD86F}"/>
          </ac:spMkLst>
        </pc:spChg>
        <pc:spChg chg="del">
          <ac:chgData name="Hiroshi Unno" userId="015ea76f-2ee3-4efa-93f1-b08b474b03a2" providerId="ADAL" clId="{F94B8512-3672-45FB-A0E4-C6AC7049B39D}" dt="2021-07-01T06:59:34.269" v="17588" actId="478"/>
          <ac:spMkLst>
            <pc:docMk/>
            <pc:sldMk cId="665834613" sldId="913"/>
            <ac:spMk id="36" creationId="{968CD63D-7E1E-47F2-A3B3-E1CE005128A6}"/>
          </ac:spMkLst>
        </pc:spChg>
        <pc:spChg chg="del mod">
          <ac:chgData name="Hiroshi Unno" userId="015ea76f-2ee3-4efa-93f1-b08b474b03a2" providerId="ADAL" clId="{F94B8512-3672-45FB-A0E4-C6AC7049B39D}" dt="2021-07-01T06:59:43.232" v="17589" actId="478"/>
          <ac:spMkLst>
            <pc:docMk/>
            <pc:sldMk cId="665834613" sldId="913"/>
            <ac:spMk id="37" creationId="{C10BE244-426C-40C6-9451-FE8DE59B84AB}"/>
          </ac:spMkLst>
        </pc:spChg>
        <pc:spChg chg="del mod">
          <ac:chgData name="Hiroshi Unno" userId="015ea76f-2ee3-4efa-93f1-b08b474b03a2" providerId="ADAL" clId="{F94B8512-3672-45FB-A0E4-C6AC7049B39D}" dt="2021-07-01T06:59:47.852" v="17591" actId="478"/>
          <ac:spMkLst>
            <pc:docMk/>
            <pc:sldMk cId="665834613" sldId="913"/>
            <ac:spMk id="38" creationId="{831B5E61-B301-4FF0-873D-0B5704A3C9A0}"/>
          </ac:spMkLst>
        </pc:spChg>
        <pc:spChg chg="del mod">
          <ac:chgData name="Hiroshi Unno" userId="015ea76f-2ee3-4efa-93f1-b08b474b03a2" providerId="ADAL" clId="{F94B8512-3672-45FB-A0E4-C6AC7049B39D}" dt="2021-07-01T06:59:43.232" v="17589" actId="478"/>
          <ac:spMkLst>
            <pc:docMk/>
            <pc:sldMk cId="665834613" sldId="913"/>
            <ac:spMk id="39" creationId="{7B0A5CEF-E97F-48DD-ACA6-E55D6409FB58}"/>
          </ac:spMkLst>
        </pc:spChg>
      </pc:sldChg>
      <pc:sldChg chg="modSp add del mod">
        <pc:chgData name="Hiroshi Unno" userId="015ea76f-2ee3-4efa-93f1-b08b474b03a2" providerId="ADAL" clId="{F94B8512-3672-45FB-A0E4-C6AC7049B39D}" dt="2021-07-01T07:18:53.449" v="18215" actId="47"/>
        <pc:sldMkLst>
          <pc:docMk/>
          <pc:sldMk cId="2050396183" sldId="914"/>
        </pc:sldMkLst>
        <pc:spChg chg="mod">
          <ac:chgData name="Hiroshi Unno" userId="015ea76f-2ee3-4efa-93f1-b08b474b03a2" providerId="ADAL" clId="{F94B8512-3672-45FB-A0E4-C6AC7049B39D}" dt="2021-07-01T07:13:10.959" v="18202" actId="20577"/>
          <ac:spMkLst>
            <pc:docMk/>
            <pc:sldMk cId="2050396183" sldId="914"/>
            <ac:spMk id="2" creationId="{3C1748B0-39D1-4CC0-A1DF-091F21B76A61}"/>
          </ac:spMkLst>
        </pc:spChg>
      </pc:sldChg>
      <pc:sldChg chg="modSp add mod">
        <pc:chgData name="Hiroshi Unno" userId="015ea76f-2ee3-4efa-93f1-b08b474b03a2" providerId="ADAL" clId="{F94B8512-3672-45FB-A0E4-C6AC7049B39D}" dt="2021-07-01T07:34:20.600" v="18467" actId="20577"/>
        <pc:sldMkLst>
          <pc:docMk/>
          <pc:sldMk cId="1018745039" sldId="915"/>
        </pc:sldMkLst>
        <pc:spChg chg="mod">
          <ac:chgData name="Hiroshi Unno" userId="015ea76f-2ee3-4efa-93f1-b08b474b03a2" providerId="ADAL" clId="{F94B8512-3672-45FB-A0E4-C6AC7049B39D}" dt="2021-07-01T07:18:42.610" v="18214" actId="404"/>
          <ac:spMkLst>
            <pc:docMk/>
            <pc:sldMk cId="1018745039" sldId="915"/>
            <ac:spMk id="2" creationId="{3C1748B0-39D1-4CC0-A1DF-091F21B76A61}"/>
          </ac:spMkLst>
        </pc:spChg>
        <pc:spChg chg="mod">
          <ac:chgData name="Hiroshi Unno" userId="015ea76f-2ee3-4efa-93f1-b08b474b03a2" providerId="ADAL" clId="{F94B8512-3672-45FB-A0E4-C6AC7049B39D}" dt="2021-07-01T07:34:20.600" v="18467" actId="20577"/>
          <ac:spMkLst>
            <pc:docMk/>
            <pc:sldMk cId="1018745039" sldId="915"/>
            <ac:spMk id="3" creationId="{9E288810-9591-44F5-AACF-6548924ECE9B}"/>
          </ac:spMkLst>
        </pc:spChg>
        <pc:spChg chg="mod">
          <ac:chgData name="Hiroshi Unno" userId="015ea76f-2ee3-4efa-93f1-b08b474b03a2" providerId="ADAL" clId="{F94B8512-3672-45FB-A0E4-C6AC7049B39D}" dt="2021-07-01T07:33:38.944" v="18412" actId="20577"/>
          <ac:spMkLst>
            <pc:docMk/>
            <pc:sldMk cId="1018745039" sldId="915"/>
            <ac:spMk id="7" creationId="{B55514A4-AD8C-4B85-B9D5-A443A69CC51E}"/>
          </ac:spMkLst>
        </pc:spChg>
      </pc:sldChg>
    </pc:docChg>
  </pc:docChgLst>
  <pc:docChgLst>
    <pc:chgData name="Hiroshi Unno" userId="015ea76f-2ee3-4efa-93f1-b08b474b03a2" providerId="ADAL" clId="{59CEB14F-434C-4062-8316-90CB886963CA}"/>
    <pc:docChg chg="modSld">
      <pc:chgData name="Hiroshi Unno" userId="015ea76f-2ee3-4efa-93f1-b08b474b03a2" providerId="ADAL" clId="{59CEB14F-434C-4062-8316-90CB886963CA}" dt="2021-07-23T05:02:40.108" v="5"/>
      <pc:docMkLst>
        <pc:docMk/>
      </pc:docMkLst>
      <pc:sldChg chg="modSp mod">
        <pc:chgData name="Hiroshi Unno" userId="015ea76f-2ee3-4efa-93f1-b08b474b03a2" providerId="ADAL" clId="{59CEB14F-434C-4062-8316-90CB886963CA}" dt="2021-07-23T05:02:40.108" v="5"/>
        <pc:sldMkLst>
          <pc:docMk/>
          <pc:sldMk cId="1018745039" sldId="915"/>
        </pc:sldMkLst>
        <pc:spChg chg="mod">
          <ac:chgData name="Hiroshi Unno" userId="015ea76f-2ee3-4efa-93f1-b08b474b03a2" providerId="ADAL" clId="{59CEB14F-434C-4062-8316-90CB886963CA}" dt="2021-07-23T05:02:03.682" v="4" actId="20577"/>
          <ac:spMkLst>
            <pc:docMk/>
            <pc:sldMk cId="1018745039" sldId="915"/>
            <ac:spMk id="7" creationId="{B55514A4-AD8C-4B85-B9D5-A443A69CC51E}"/>
          </ac:spMkLst>
        </pc:spChg>
        <pc:spChg chg="mod">
          <ac:chgData name="Hiroshi Unno" userId="015ea76f-2ee3-4efa-93f1-b08b474b03a2" providerId="ADAL" clId="{59CEB14F-434C-4062-8316-90CB886963CA}" dt="2021-07-23T05:02:40.108" v="5"/>
          <ac:spMkLst>
            <pc:docMk/>
            <pc:sldMk cId="1018745039" sldId="915"/>
            <ac:spMk id="10" creationId="{05DD531C-4668-43AF-B2FD-A8563C6CBA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F401B53-C26C-449F-896B-E48CD9B1BA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確率伝搬法による述語充足可能性判定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8F6983-B5C4-49D9-90F2-9C255177D2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86FB0-86F1-48B8-9540-3DA87605C207}" type="datetimeFigureOut">
              <a:rPr kumimoji="1" lang="ja-JP" altLang="en-US" smtClean="0"/>
              <a:t>2021/7/23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62DEBE-1874-4EF8-BA42-930FA0D6A8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ja-JP" altLang="en-US"/>
              <a:t>柳　日向 </a:t>
            </a:r>
            <a:r>
              <a:rPr kumimoji="1" lang="en-US" altLang="ja-JP"/>
              <a:t>(</a:t>
            </a:r>
            <a:r>
              <a:rPr kumimoji="1" lang="ja-JP" altLang="en-US"/>
              <a:t>プログラム論理研究室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D1CB765-86DE-42D1-B80E-83C13D2073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CCEF0-12E4-40F5-B22D-AA42926C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09664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確率伝搬法による述語充足可能性判定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BC3B1-3849-4459-813C-639C3B467DE6}" type="datetimeFigureOut">
              <a:rPr kumimoji="1" lang="ja-JP" altLang="en-US" smtClean="0"/>
              <a:t>2021/7/23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ja-JP" altLang="en-US"/>
              <a:t>柳　日向 </a:t>
            </a:r>
            <a:r>
              <a:rPr kumimoji="1" lang="en-US" altLang="ja-JP"/>
              <a:t>(</a:t>
            </a:r>
            <a:r>
              <a:rPr kumimoji="1" lang="ja-JP" altLang="en-US"/>
              <a:t>プログラム論理研究室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0F98C-30D5-495F-9217-612A3FAA5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03394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確率伝搬法による述語充足可能性判定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柳　日向 </a:t>
            </a:r>
            <a:r>
              <a:rPr kumimoji="1" lang="en-US" altLang="ja-JP"/>
              <a:t>(</a:t>
            </a:r>
            <a:r>
              <a:rPr kumimoji="1" lang="ja-JP" altLang="en-US"/>
              <a:t>プログラム論理研究室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0F98C-30D5-495F-9217-612A3FAA51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653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 for Infinite-State Programs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確率伝搬法による述語充足可能性判定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柳　日向 </a:t>
            </a:r>
            <a:r>
              <a:rPr kumimoji="1" lang="en-US" altLang="ja-JP"/>
              <a:t>(</a:t>
            </a:r>
            <a:r>
              <a:rPr kumimoji="1" lang="ja-JP" altLang="en-US"/>
              <a:t>プログラム論理研究室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0F98C-30D5-495F-9217-612A3FAA514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033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確率伝搬法による述語充足可能性判定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柳　日向 </a:t>
            </a:r>
            <a:r>
              <a:rPr kumimoji="1" lang="en-US" altLang="ja-JP"/>
              <a:t>(</a:t>
            </a:r>
            <a:r>
              <a:rPr kumimoji="1" lang="ja-JP" altLang="en-US"/>
              <a:t>プログラム論理研究室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0F98C-30D5-495F-9217-612A3FAA514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587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確率伝搬法による述語充足可能性判定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柳　日向 </a:t>
            </a:r>
            <a:r>
              <a:rPr kumimoji="1" lang="en-US" altLang="ja-JP"/>
              <a:t>(</a:t>
            </a:r>
            <a:r>
              <a:rPr kumimoji="1" lang="ja-JP" altLang="en-US"/>
              <a:t>プログラム論理研究室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0F98C-30D5-495F-9217-612A3FAA514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707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確率伝搬法による述語充足可能性判定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柳　日向 </a:t>
            </a:r>
            <a:r>
              <a:rPr kumimoji="1" lang="en-US" altLang="ja-JP"/>
              <a:t>(</a:t>
            </a:r>
            <a:r>
              <a:rPr kumimoji="1" lang="ja-JP" altLang="en-US"/>
              <a:t>プログラム論理研究室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0F98C-30D5-495F-9217-612A3FAA514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200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確率伝搬法による述語充足可能性判定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kumimoji="1" lang="ja-JP" altLang="en-US"/>
              <a:t>柳　日向 </a:t>
            </a:r>
            <a:r>
              <a:rPr kumimoji="1" lang="en-US" altLang="ja-JP"/>
              <a:t>(</a:t>
            </a:r>
            <a:r>
              <a:rPr kumimoji="1" lang="ja-JP" altLang="en-US"/>
              <a:t>プログラム論理研究室</a:t>
            </a:r>
            <a:r>
              <a:rPr kumimoji="1" lang="en-US" altLang="ja-JP"/>
              <a:t>)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0F98C-30D5-495F-9217-612A3FAA514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791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2536"/>
            <a:ext cx="7772400" cy="206226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99713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49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99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60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59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52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ea"/>
                <a:ea typeface="+mn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81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32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76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30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990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A77EC-FC69-4DB4-82CF-942099A63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56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hiroshi-unno/coa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D0C3481C-D894-462D-9976-35211692E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66736"/>
            <a:ext cx="7772400" cy="2062264"/>
          </a:xfrm>
        </p:spPr>
        <p:txBody>
          <a:bodyPr>
            <a:normAutofit/>
          </a:bodyPr>
          <a:lstStyle/>
          <a:p>
            <a:r>
              <a:rPr kumimoji="1" lang="en-US" altLang="ja-JP" b="1" dirty="0"/>
              <a:t>Constraint-based</a:t>
            </a:r>
            <a:br>
              <a:rPr kumimoji="1" lang="en-US" altLang="ja-JP" b="1" dirty="0"/>
            </a:br>
            <a:r>
              <a:rPr kumimoji="1" lang="en-US" altLang="ja-JP" b="1" dirty="0"/>
              <a:t>Relational Verification</a:t>
            </a:r>
            <a:endParaRPr kumimoji="1" lang="ja-JP" altLang="en-US" b="1" dirty="0"/>
          </a:p>
        </p:txBody>
      </p:sp>
      <p:sp>
        <p:nvSpPr>
          <p:cNvPr id="8" name="字幕 7">
            <a:extLst>
              <a:ext uri="{FF2B5EF4-FFF2-40B4-BE49-F238E27FC236}">
                <a16:creationId xmlns:a16="http://schemas.microsoft.com/office/drawing/2014/main" id="{12D24319-8CEB-4671-A5BE-CAB2D5B3C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6283" y="3774204"/>
            <a:ext cx="7311433" cy="1655762"/>
          </a:xfrm>
        </p:spPr>
        <p:txBody>
          <a:bodyPr>
            <a:normAutofit fontScale="92500"/>
          </a:bodyPr>
          <a:lstStyle/>
          <a:p>
            <a:r>
              <a:rPr lang="en-US" altLang="ja-JP" b="1" u="sng" dirty="0"/>
              <a:t>Hiroshi Unno</a:t>
            </a:r>
            <a:r>
              <a:rPr lang="en-US" altLang="ja-JP" b="1" dirty="0"/>
              <a:t> </a:t>
            </a:r>
            <a:r>
              <a:rPr lang="en-US" altLang="ja-JP" sz="2800" b="1" dirty="0"/>
              <a:t>(U. of Tsukuba /</a:t>
            </a:r>
            <a:r>
              <a:rPr lang="ja-JP" altLang="en-US" sz="2800" b="1" dirty="0"/>
              <a:t> </a:t>
            </a:r>
            <a:r>
              <a:rPr lang="en-US" altLang="ja-JP" sz="2800" b="1" dirty="0"/>
              <a:t>RIKEN AIP, Japan)</a:t>
            </a:r>
          </a:p>
          <a:p>
            <a:r>
              <a:rPr lang="en-US" altLang="ja-JP" sz="2800" dirty="0" err="1"/>
              <a:t>Tachio</a:t>
            </a:r>
            <a:r>
              <a:rPr lang="en-US" altLang="ja-JP" sz="2800" dirty="0"/>
              <a:t> Terauchi (</a:t>
            </a:r>
            <a:r>
              <a:rPr lang="en-US" altLang="ja-JP" sz="2800" dirty="0" err="1"/>
              <a:t>Waseda</a:t>
            </a:r>
            <a:r>
              <a:rPr lang="en-US" altLang="ja-JP" sz="2800" dirty="0"/>
              <a:t> University, Japan)</a:t>
            </a:r>
          </a:p>
          <a:p>
            <a:r>
              <a:rPr lang="en-US" altLang="ja-JP" sz="2800" dirty="0"/>
              <a:t>Eric Koskinen (Stevens Institute of Technology, USA)</a:t>
            </a:r>
          </a:p>
        </p:txBody>
      </p:sp>
    </p:spTree>
    <p:extLst>
      <p:ext uri="{BB962C8B-B14F-4D97-AF65-F5344CB8AC3E}">
        <p14:creationId xmlns:p14="http://schemas.microsoft.com/office/powerpoint/2010/main" val="426827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9DA8E4-238D-44CC-AC8E-078A8BEEB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600" dirty="0"/>
              <a:t>This</a:t>
            </a:r>
            <a:r>
              <a:rPr lang="ja-JP" altLang="en-US" sz="3600" dirty="0"/>
              <a:t> </a:t>
            </a:r>
            <a:r>
              <a:rPr lang="en-US" altLang="ja-JP" sz="3600" dirty="0"/>
              <a:t>Work: Automated </a:t>
            </a:r>
            <a:r>
              <a:rPr kumimoji="1" lang="en-US" altLang="ja-JP" sz="3600" dirty="0"/>
              <a:t>Verification of </a:t>
            </a:r>
            <a:r>
              <a:rPr kumimoji="1" lang="en-US" altLang="ja-JP" sz="3600" dirty="0">
                <a:solidFill>
                  <a:srgbClr val="FF0000"/>
                </a:solidFill>
              </a:rPr>
              <a:t>Relational Properties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0FFD258F-5162-43E1-8C36-907B5AF5C5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7320" y="1793727"/>
                <a:ext cx="8309360" cy="4351338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altLang="ja-JP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altLang="ja-JP" b="1" i="1" dirty="0">
                    <a:solidFill>
                      <a:srgbClr val="FF0000"/>
                    </a:solidFill>
                  </a:rPr>
                  <a:t>-safety</a:t>
                </a:r>
                <a:r>
                  <a:rPr lang="en-US" altLang="ja-JP" b="1" i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en-US" altLang="ja-JP" dirty="0">
                    <a:solidFill>
                      <a:schemeClr val="tx1"/>
                    </a:solidFill>
                  </a:rPr>
                  <a:t> 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Hypersafety</a:t>
                </a:r>
              </a:p>
              <a:p>
                <a:pPr lvl="1"/>
                <a:r>
                  <a:rPr lang="en-US" altLang="ja-JP" b="1" i="1" dirty="0">
                    <a:solidFill>
                      <a:srgbClr val="FF0000"/>
                    </a:solidFill>
                  </a:rPr>
                  <a:t>Termination-Insensitive Non-Interference (TI-NI)</a:t>
                </a:r>
                <a:r>
                  <a:rPr lang="en-US" altLang="ja-JP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altLang="ja-JP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altLang="ja-JP" b="1" i="1" dirty="0">
                    <a:solidFill>
                      <a:srgbClr val="FF0000"/>
                    </a:solidFill>
                  </a:rPr>
                  <a:t>-safety</a:t>
                </a:r>
                <a:endParaRPr lang="en-US" altLang="ja-JP" b="1" i="1" dirty="0">
                  <a:solidFill>
                    <a:srgbClr val="0070C0"/>
                  </a:solidFill>
                </a:endParaRPr>
              </a:p>
              <a:p>
                <a:pPr lvl="2"/>
                <a:r>
                  <a:rPr lang="en-US" altLang="ja-JP" dirty="0"/>
                  <a:t>A well-studied security property formalizing the absence of information leakage [Goguen+ ’82]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ja-JP" b="1" i="1" dirty="0">
                    <a:solidFill>
                      <a:srgbClr val="FF0000"/>
                    </a:solidFill>
                  </a:rPr>
                  <a:t>Co-termination</a:t>
                </a:r>
                <a:r>
                  <a:rPr lang="en-US" altLang="ja-JP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altLang="ja-JP" dirty="0">
                    <a:solidFill>
                      <a:schemeClr val="tx1"/>
                    </a:solidFill>
                  </a:rPr>
                  <a:t> 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Hyperliveness</a:t>
                </a:r>
              </a:p>
              <a:p>
                <a:pPr lvl="1"/>
                <a:r>
                  <a:rPr lang="en-US" altLang="ja-JP" dirty="0"/>
                  <a:t>Formalize that multiple programs agree on termination</a:t>
                </a:r>
                <a:endParaRPr lang="en-US" altLang="ja-JP" b="1" i="1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altLang="ja-JP" b="1" i="1" dirty="0">
                    <a:solidFill>
                      <a:srgbClr val="FF0000"/>
                    </a:solidFill>
                  </a:rPr>
                  <a:t>Termination-Sensitive NI (TS-NI)</a:t>
                </a:r>
                <a:r>
                  <a:rPr lang="en-US" altLang="ja-JP" b="1" i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ja-JP" dirty="0"/>
                  <a:t>= 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TI-NI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Co-termination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ja-JP" b="1" i="1" dirty="0">
                    <a:solidFill>
                      <a:srgbClr val="FF0000"/>
                    </a:solidFill>
                  </a:rPr>
                  <a:t>(TI-/TS-) Generalized NI (GNI)</a:t>
                </a:r>
                <a:r>
                  <a:rPr lang="en-US" altLang="ja-JP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ja-JP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∀∃</m:t>
                    </m:r>
                  </m:oMath>
                </a14:m>
                <a:r>
                  <a:rPr lang="en-US" altLang="ja-JP" b="1" i="1" dirty="0">
                    <a:solidFill>
                      <a:srgbClr val="FF0000"/>
                    </a:solidFill>
                  </a:rPr>
                  <a:t> hyperproperties</a:t>
                </a:r>
                <a:endParaRPr lang="en-US" altLang="ja-JP" b="1" i="1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altLang="ja-JP" dirty="0"/>
                  <a:t>A generalization of 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NI</a:t>
                </a:r>
                <a:r>
                  <a:rPr lang="en-US" altLang="ja-JP" dirty="0"/>
                  <a:t> for non-deterministic programs</a:t>
                </a:r>
                <a:endParaRPr lang="en-US" altLang="ja-JP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0FFD258F-5162-43E1-8C36-907B5AF5C5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7320" y="1793727"/>
                <a:ext cx="8309360" cy="4351338"/>
              </a:xfrm>
              <a:blipFill>
                <a:blip r:embed="rId3"/>
                <a:stretch>
                  <a:fillRect l="-1540" t="-1261" r="-8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FB80DD-4ED8-4EBD-A8FE-19E1A8258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DFCF17-1025-4E47-AD79-F0FD028E0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BDBEA8-0DE8-4F68-A78B-BD6F16F4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30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EF3FB2-5964-4A89-A8F1-714CFD755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Main Contributions</a:t>
            </a:r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A2F282-A26E-4FE0-91CC-4D05EC153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247" y="1632450"/>
            <a:ext cx="8339505" cy="4585224"/>
          </a:xfrm>
        </p:spPr>
        <p:txBody>
          <a:bodyPr>
            <a:normAutofit lnSpcReduction="10000"/>
          </a:bodyPr>
          <a:lstStyle/>
          <a:p>
            <a:r>
              <a:rPr kumimoji="1" lang="en-US" altLang="ja-JP" b="1" i="1" dirty="0"/>
              <a:t>Sound</a:t>
            </a:r>
            <a:r>
              <a:rPr kumimoji="1" lang="en-US" altLang="ja-JP" dirty="0"/>
              <a:t> and </a:t>
            </a:r>
            <a:r>
              <a:rPr kumimoji="1" lang="en-US" altLang="ja-JP" b="1" i="1" dirty="0"/>
              <a:t>complete</a:t>
            </a:r>
            <a:r>
              <a:rPr kumimoji="1" lang="en-US" altLang="ja-JP" dirty="0"/>
              <a:t> reduction to </a:t>
            </a:r>
            <a:r>
              <a:rPr lang="en-US" altLang="ja-JP" b="1" i="1" dirty="0">
                <a:solidFill>
                  <a:srgbClr val="FF0000"/>
                </a:solidFill>
              </a:rPr>
              <a:t>constraint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r>
              <a:rPr lang="en-US" altLang="ja-JP" b="1" i="1" dirty="0">
                <a:solidFill>
                  <a:srgbClr val="FF0000"/>
                </a:solidFill>
              </a:rPr>
              <a:t>solving</a:t>
            </a:r>
            <a:endParaRPr kumimoji="1" lang="en-US" altLang="ja-JP" b="1" i="1" dirty="0"/>
          </a:p>
          <a:p>
            <a:pPr lvl="1"/>
            <a:r>
              <a:rPr kumimoji="1" lang="en-US" altLang="ja-JP" dirty="0"/>
              <a:t>Key observation: relational verification amounts to synthesis of </a:t>
            </a:r>
            <a:r>
              <a:rPr kumimoji="1" lang="en-US" altLang="ja-JP" b="1" i="1" dirty="0">
                <a:solidFill>
                  <a:srgbClr val="0070C0"/>
                </a:solidFill>
              </a:rPr>
              <a:t>relational invariants</a:t>
            </a:r>
            <a:r>
              <a:rPr kumimoji="1" lang="en-US" altLang="ja-JP" dirty="0"/>
              <a:t> and </a:t>
            </a:r>
            <a:r>
              <a:rPr kumimoji="1" lang="en-US" altLang="ja-JP" b="1" i="1" dirty="0">
                <a:solidFill>
                  <a:srgbClr val="0070C0"/>
                </a:solidFill>
              </a:rPr>
              <a:t>fair &amp; semantic schedulers</a:t>
            </a:r>
            <a:endParaRPr kumimoji="1" lang="en-US" altLang="ja-JP" dirty="0"/>
          </a:p>
          <a:p>
            <a:r>
              <a:rPr lang="en-US" altLang="ja-JP" dirty="0"/>
              <a:t>New expressive class of predicate constraints </a:t>
            </a:r>
            <a:r>
              <a:rPr lang="en-US" altLang="ja-JP" b="1" dirty="0" err="1">
                <a:solidFill>
                  <a:srgbClr val="FF0000"/>
                </a:solidFill>
              </a:rPr>
              <a:t>pfwCSP</a:t>
            </a:r>
            <a:endParaRPr lang="en-US" altLang="ja-JP" b="1" dirty="0">
              <a:solidFill>
                <a:srgbClr val="FF0000"/>
              </a:solidFill>
            </a:endParaRPr>
          </a:p>
          <a:p>
            <a:pPr lvl="1"/>
            <a:r>
              <a:rPr lang="en-US" altLang="ja-JP" dirty="0"/>
              <a:t>Extend the</a:t>
            </a:r>
            <a:r>
              <a:rPr lang="ja-JP" altLang="en-US" dirty="0"/>
              <a:t> </a:t>
            </a:r>
            <a:r>
              <a:rPr lang="en-US" altLang="ja-JP" dirty="0"/>
              <a:t>class</a:t>
            </a:r>
            <a:r>
              <a:rPr lang="ja-JP" altLang="en-US" dirty="0"/>
              <a:t> </a:t>
            </a:r>
            <a:r>
              <a:rPr lang="en-US" altLang="ja-JP" dirty="0"/>
              <a:t>of</a:t>
            </a:r>
            <a:r>
              <a:rPr lang="ja-JP" altLang="en-US" dirty="0"/>
              <a:t> </a:t>
            </a:r>
            <a:r>
              <a:rPr lang="en-US" altLang="ja-JP" dirty="0"/>
              <a:t>CHCs with </a:t>
            </a:r>
            <a:r>
              <a:rPr lang="en-US" altLang="ja-JP" b="1" i="1" dirty="0"/>
              <a:t>non-Horn clauses </a:t>
            </a:r>
            <a:r>
              <a:rPr lang="en-US" altLang="ja-JP" dirty="0"/>
              <a:t>and</a:t>
            </a:r>
            <a:br>
              <a:rPr lang="en-US" altLang="ja-JP" dirty="0"/>
            </a:br>
            <a:r>
              <a:rPr lang="en-US" altLang="ja-JP" b="1" i="1" dirty="0"/>
              <a:t>functional</a:t>
            </a:r>
            <a:r>
              <a:rPr lang="en-US" altLang="ja-JP" dirty="0"/>
              <a:t> / </a:t>
            </a:r>
            <a:r>
              <a:rPr lang="en-US" altLang="ja-JP" b="1" i="1" dirty="0"/>
              <a:t>well-founded </a:t>
            </a:r>
            <a:r>
              <a:rPr lang="en-US" altLang="ja-JP" dirty="0"/>
              <a:t>predicate variables</a:t>
            </a:r>
          </a:p>
          <a:p>
            <a:r>
              <a:rPr lang="en-US" altLang="ja-JP" b="1" i="1" dirty="0"/>
              <a:t>Stratified CEGIS </a:t>
            </a:r>
            <a:r>
              <a:rPr lang="en-US" altLang="ja-JP" dirty="0"/>
              <a:t>for </a:t>
            </a:r>
            <a:r>
              <a:rPr lang="en-US" altLang="ja-JP" b="1" dirty="0" err="1">
                <a:solidFill>
                  <a:srgbClr val="FF0000"/>
                </a:solidFill>
              </a:rPr>
              <a:t>pfwCSP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r>
              <a:rPr lang="en-US" altLang="ja-JP" b="1" i="1" dirty="0">
                <a:solidFill>
                  <a:srgbClr val="FF0000"/>
                </a:solidFill>
              </a:rPr>
              <a:t>solving</a:t>
            </a:r>
            <a:endParaRPr lang="en-US" altLang="ja-JP" dirty="0"/>
          </a:p>
          <a:p>
            <a:pPr lvl="1"/>
            <a:r>
              <a:rPr lang="en-US" altLang="ja-JP" dirty="0"/>
              <a:t>Combine CEGIS with </a:t>
            </a:r>
            <a:r>
              <a:rPr lang="en-US" altLang="ja-JP" b="1" i="1" dirty="0"/>
              <a:t>stratified families of templates </a:t>
            </a:r>
            <a:r>
              <a:rPr lang="en-US" altLang="ja-JP" dirty="0"/>
              <a:t>for achieving </a:t>
            </a:r>
            <a:r>
              <a:rPr lang="en-US" altLang="ja-JP" b="1" i="1" dirty="0"/>
              <a:t>completeness</a:t>
            </a:r>
            <a:r>
              <a:rPr lang="en-US" altLang="ja-JP" dirty="0"/>
              <a:t> and </a:t>
            </a:r>
            <a:r>
              <a:rPr lang="en-US" altLang="ja-JP" b="1" i="1" dirty="0"/>
              <a:t>efficiency</a:t>
            </a:r>
          </a:p>
          <a:p>
            <a:r>
              <a:rPr lang="en-US" altLang="ja-JP" dirty="0"/>
              <a:t>Implementation of a solver </a:t>
            </a:r>
            <a:r>
              <a:rPr lang="en-US" altLang="ja-JP" b="1" dirty="0" err="1">
                <a:solidFill>
                  <a:srgbClr val="FF0000"/>
                </a:solidFill>
              </a:rPr>
              <a:t>PCSat</a:t>
            </a:r>
            <a:r>
              <a:rPr lang="en-US" altLang="ja-JP" dirty="0"/>
              <a:t> and Evaluation</a:t>
            </a:r>
          </a:p>
          <a:p>
            <a:pPr lvl="1"/>
            <a:r>
              <a:rPr lang="en-US" altLang="ja-JP" dirty="0"/>
              <a:t>Available from: </a:t>
            </a:r>
            <a:r>
              <a:rPr lang="en-US" altLang="ja-JP" dirty="0">
                <a:solidFill>
                  <a:srgbClr val="0563C1"/>
                </a:solidFill>
                <a:hlinkClick r:id="rId2"/>
              </a:rPr>
              <a:t>https://github.com/hiroshi-unno/coar</a:t>
            </a:r>
            <a:endParaRPr lang="en-US" altLang="ja-JP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FDCF4-74AC-4B0F-B2E2-771ADD486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F831AB-8F4B-4587-BAC4-BDA2D4419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567A8D-09F2-41F7-8BE4-DCADBE19D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596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9DA8E4-238D-44CC-AC8E-078A8BEEB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FF0000"/>
                </a:solidFill>
              </a:rPr>
              <a:t>Relational Verification </a:t>
            </a:r>
            <a:r>
              <a:rPr lang="en-US" altLang="ja-JP" sz="3200" dirty="0"/>
              <a:t>via</a:t>
            </a:r>
            <a:br>
              <a:rPr lang="en-US" altLang="ja-JP" sz="3200" dirty="0"/>
            </a:br>
            <a:r>
              <a:rPr lang="en-US" altLang="ja-JP" sz="3200" dirty="0"/>
              <a:t>Synthesis of </a:t>
            </a:r>
            <a:r>
              <a:rPr lang="en-US" altLang="ja-JP" sz="3200" dirty="0">
                <a:solidFill>
                  <a:schemeClr val="accent1"/>
                </a:solidFill>
              </a:rPr>
              <a:t>Relational Invariants</a:t>
            </a:r>
            <a:br>
              <a:rPr lang="en-US" altLang="ja-JP" sz="3200" dirty="0">
                <a:solidFill>
                  <a:schemeClr val="accent1"/>
                </a:solidFill>
              </a:rPr>
            </a:br>
            <a:r>
              <a:rPr lang="en-US" altLang="ja-JP" sz="3200" dirty="0"/>
              <a:t>and </a:t>
            </a:r>
            <a:r>
              <a:rPr lang="en-US" altLang="ja-JP" sz="3200" dirty="0">
                <a:solidFill>
                  <a:schemeClr val="accent1"/>
                </a:solidFill>
              </a:rPr>
              <a:t>Fair &amp; Semantic Schedulers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0FFD258F-5162-43E1-8C36-907B5AF5C5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7320" y="1847851"/>
                <a:ext cx="8309360" cy="4351338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altLang="ja-JP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altLang="ja-JP" b="1" i="1" dirty="0">
                    <a:solidFill>
                      <a:srgbClr val="FF0000"/>
                    </a:solidFill>
                  </a:rPr>
                  <a:t>-safety</a:t>
                </a:r>
                <a:r>
                  <a:rPr lang="en-US" altLang="ja-JP" b="1" i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Hypersafety</a:t>
                </a:r>
              </a:p>
              <a:p>
                <a:pPr lvl="1"/>
                <a:r>
                  <a:rPr lang="en-US" altLang="ja-JP" b="1" i="1" dirty="0">
                    <a:solidFill>
                      <a:srgbClr val="FF0000"/>
                    </a:solidFill>
                  </a:rPr>
                  <a:t>Termination-Insensitive Non-Interference (TI-NI)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altLang="ja-JP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altLang="ja-JP" b="1" i="1" dirty="0">
                    <a:solidFill>
                      <a:srgbClr val="FF0000"/>
                    </a:solidFill>
                  </a:rPr>
                  <a:t>-safety</a:t>
                </a:r>
                <a:endParaRPr lang="en-US" altLang="ja-JP" b="1" i="1" dirty="0">
                  <a:solidFill>
                    <a:srgbClr val="0070C0"/>
                  </a:solidFill>
                </a:endParaRPr>
              </a:p>
              <a:p>
                <a:pPr lvl="2"/>
                <a:r>
                  <a:rPr lang="en-US" altLang="ja-JP" dirty="0"/>
                  <a:t>A well-studied security property formalizing the absence of information leakage [Goguen+ ’82]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ja-JP" b="1" i="1" dirty="0">
                    <a:solidFill>
                      <a:srgbClr val="FF0000"/>
                    </a:solidFill>
                  </a:rPr>
                  <a:t>Co-termination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Hyperliveness</a:t>
                </a:r>
              </a:p>
              <a:p>
                <a:pPr lvl="1"/>
                <a:r>
                  <a:rPr lang="en-US" altLang="ja-JP" dirty="0"/>
                  <a:t>Formalize that multiple programs agree on termination</a:t>
                </a:r>
                <a:endParaRPr lang="en-US" altLang="ja-JP" b="1" i="1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altLang="ja-JP" b="1" i="1" dirty="0">
                    <a:solidFill>
                      <a:srgbClr val="FF0000"/>
                    </a:solidFill>
                  </a:rPr>
                  <a:t>Termination-Sensitive NI (TS-NI)</a:t>
                </a:r>
                <a:r>
                  <a:rPr lang="en-US" altLang="ja-JP" b="1" i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ja-JP" dirty="0"/>
                  <a:t>= 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TI-NI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Co-termination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ja-JP" b="1" i="1" dirty="0">
                    <a:solidFill>
                      <a:srgbClr val="FF0000"/>
                    </a:solidFill>
                  </a:rPr>
                  <a:t>(TI-/TS-) Generalized NI (GNI)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∀∃</m:t>
                    </m:r>
                  </m:oMath>
                </a14:m>
                <a:r>
                  <a:rPr lang="en-US" altLang="ja-JP" b="1" i="1" dirty="0">
                    <a:solidFill>
                      <a:srgbClr val="FF0000"/>
                    </a:solidFill>
                  </a:rPr>
                  <a:t> hyperproperties</a:t>
                </a:r>
                <a:endParaRPr lang="en-US" altLang="ja-JP" b="1" i="1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altLang="ja-JP" dirty="0"/>
                  <a:t>A generalization of 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NI</a:t>
                </a:r>
                <a:r>
                  <a:rPr lang="en-US" altLang="ja-JP" dirty="0"/>
                  <a:t> for non-deterministic programs</a:t>
                </a:r>
                <a:endParaRPr lang="en-US" altLang="ja-JP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0FFD258F-5162-43E1-8C36-907B5AF5C5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7320" y="1847851"/>
                <a:ext cx="8309360" cy="4351338"/>
              </a:xfrm>
              <a:blipFill>
                <a:blip r:embed="rId3"/>
                <a:stretch>
                  <a:fillRect l="-1540" t="-1261" r="-8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FB80DD-4ED8-4EBD-A8FE-19E1A8258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DFCF17-1025-4E47-AD79-F0FD028E0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BDBEA8-0DE8-4F68-A78B-BD6F16F4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00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3C1748B0-39D1-4CC0-A1DF-091F21B76A6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28649" y="365126"/>
                <a:ext cx="8058151" cy="1325563"/>
              </a:xfrm>
            </p:spPr>
            <p:txBody>
              <a:bodyPr>
                <a:noAutofit/>
              </a:bodyPr>
              <a:lstStyle/>
              <a:p>
                <a:r>
                  <a:rPr kumimoji="1" lang="en-US" altLang="ja-JP" sz="3600" dirty="0"/>
                  <a:t>Example: </a:t>
                </a:r>
                <a:r>
                  <a:rPr lang="en-US" altLang="ja-JP" sz="3600" b="1" dirty="0">
                    <a:solidFill>
                      <a:srgbClr val="00B050"/>
                    </a:solidFill>
                  </a:rPr>
                  <a:t>Termination-Insensitive Non-Interference (TI-NI)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r>
                      <a:rPr lang="en-US" altLang="ja-JP" sz="360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altLang="ja-JP" sz="36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altLang="ja-JP" sz="3600" dirty="0">
                    <a:solidFill>
                      <a:schemeClr val="tx1"/>
                    </a:solidFill>
                  </a:rPr>
                  <a:t>-safety</a:t>
                </a:r>
                <a:endParaRPr kumimoji="1" lang="ja-JP" altLang="en-US" sz="3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3C1748B0-39D1-4CC0-A1DF-091F21B76A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49" y="365126"/>
                <a:ext cx="8058151" cy="1325563"/>
              </a:xfrm>
              <a:blipFill>
                <a:blip r:embed="rId3"/>
                <a:stretch>
                  <a:fillRect l="-2269" t="-1382" r="-2118" b="-87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9E288810-9591-44F5-AACF-6548924ECE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4324" y="1783095"/>
                <a:ext cx="8631646" cy="4351338"/>
              </a:xfrm>
            </p:spPr>
            <p:txBody>
              <a:bodyPr/>
              <a:lstStyle/>
              <a:p>
                <a:r>
                  <a:rPr lang="en-US" altLang="ja-JP" sz="2400" dirty="0">
                    <a:latin typeface="Consolas" panose="020B0609020204030204" pitchFamily="49" charset="0"/>
                  </a:rPr>
                  <a:t>doubleSquare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ja-JP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altLang="ja-JP" sz="2400" dirty="0"/>
                  <a:t>[</a:t>
                </a:r>
                <a:r>
                  <a:rPr lang="en-US" altLang="ja-JP" sz="2400" dirty="0" err="1"/>
                  <a:t>Shemer</a:t>
                </a:r>
                <a:r>
                  <a:rPr lang="en-US" altLang="ja-JP" sz="2400" dirty="0"/>
                  <a:t>+ ’19]</a:t>
                </a:r>
                <a:r>
                  <a:rPr lang="en-US" altLang="ja-JP" dirty="0"/>
                  <a:t> </a:t>
                </a:r>
                <a:r>
                  <a:rPr kumimoji="1" lang="en-US" altLang="ja-JP" dirty="0">
                    <a:solidFill>
                      <a:schemeClr val="tx1"/>
                    </a:solidFill>
                  </a:rPr>
                  <a:t>computes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2⋅</m:t>
                        </m:r>
                        <m:r>
                          <a:rPr kumimoji="1"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ja-JP" dirty="0">
                    <a:solidFill>
                      <a:schemeClr val="tx1"/>
                    </a:solidFill>
                  </a:rPr>
                  <a:t> in two different ways depending on the </a:t>
                </a:r>
                <a:r>
                  <a:rPr kumimoji="1" lang="en-US" altLang="ja-JP" b="1" i="1" dirty="0">
                    <a:solidFill>
                      <a:srgbClr val="FF0000"/>
                    </a:solidFill>
                  </a:rPr>
                  <a:t>high sec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urity</a:t>
                </a:r>
                <a:r>
                  <a:rPr kumimoji="1" lang="en-US" altLang="ja-JP" b="1" i="1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ja-JP" dirty="0">
                    <a:solidFill>
                      <a:schemeClr val="tx1"/>
                    </a:solidFill>
                  </a:rPr>
                  <a:t>input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9E288810-9591-44F5-AACF-6548924ECE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4324" y="1783095"/>
                <a:ext cx="8631646" cy="4351338"/>
              </a:xfrm>
              <a:blipFill>
                <a:blip r:embed="rId4"/>
                <a:stretch>
                  <a:fillRect l="-989" t="-1403" r="-10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38E7E3-7E5B-4B47-9B6A-9794257E8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812257-3E36-42E9-8EF8-444F46C7C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348477-B249-4667-BF03-731E2EAB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5514A4-AD8C-4B85-B9D5-A443A69CC51E}"/>
              </a:ext>
            </a:extLst>
          </p:cNvPr>
          <p:cNvSpPr txBox="1"/>
          <p:nvPr/>
        </p:nvSpPr>
        <p:spPr>
          <a:xfrm>
            <a:off x="86516" y="2929385"/>
            <a:ext cx="4912765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altLang="ja-JP" sz="2400" b="0" i="0" u="none" strike="noStrike" baseline="0" dirty="0" err="1">
                <a:latin typeface="Consolas" panose="020B0609020204030204" pitchFamily="49" charset="0"/>
              </a:rPr>
              <a:t>doubleSquare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(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bool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</a:t>
            </a:r>
            <a:r>
              <a:rPr lang="en-US" altLang="ja-JP" sz="2400" b="0" i="0" u="none" strike="noStrike" baseline="0" dirty="0" err="1">
                <a:solidFill>
                  <a:srgbClr val="FF0000"/>
                </a:solidFill>
                <a:latin typeface="Consolas" panose="020B0609020204030204" pitchFamily="49" charset="0"/>
              </a:rPr>
              <a:t>h</a:t>
            </a:r>
            <a:r>
              <a:rPr lang="en-US" altLang="ja-JP" sz="2400" b="0" i="0" u="none" strike="noStrike" baseline="0" dirty="0" err="1">
                <a:latin typeface="Consolas" panose="020B0609020204030204" pitchFamily="49" charset="0"/>
              </a:rPr>
              <a:t>,</a:t>
            </a:r>
            <a:r>
              <a:rPr lang="en-US" altLang="ja-JP" sz="2400" b="1" i="0" u="none" strike="noStrike" baseline="0" dirty="0" err="1">
                <a:latin typeface="Consolas" panose="020B0609020204030204" pitchFamily="49" charset="0"/>
              </a:rPr>
              <a:t>int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x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) {</a:t>
            </a:r>
          </a:p>
          <a:p>
            <a:pPr algn="l"/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int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z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,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y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=0;</a:t>
            </a:r>
          </a:p>
          <a:p>
            <a:pPr algn="l"/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</a:t>
            </a:r>
            <a:r>
              <a:rPr lang="pl-PL" altLang="ja-JP" sz="2400" b="1" i="0" u="none" strike="noStrike" baseline="0" dirty="0">
                <a:latin typeface="Consolas" panose="020B0609020204030204" pitchFamily="49" charset="0"/>
              </a:rPr>
              <a:t>if</a:t>
            </a:r>
            <a:r>
              <a:rPr lang="pl-PL" altLang="ja-JP" sz="2400" b="0" i="0" u="none" strike="noStrike" baseline="0" dirty="0">
                <a:latin typeface="Consolas" panose="020B0609020204030204" pitchFamily="49" charset="0"/>
              </a:rPr>
              <a:t>(</a:t>
            </a:r>
            <a:r>
              <a:rPr lang="pl-PL" altLang="ja-JP" sz="2400" b="0" i="0" u="none" strike="noStrike" baseline="0" dirty="0">
                <a:solidFill>
                  <a:srgbClr val="FF0000"/>
                </a:solidFill>
                <a:latin typeface="Consolas" panose="020B0609020204030204" pitchFamily="49" charset="0"/>
              </a:rPr>
              <a:t>h</a:t>
            </a:r>
            <a:r>
              <a:rPr lang="pl-PL" altLang="ja-JP" sz="2400" b="0" i="0" u="none" strike="noStrike" baseline="0" dirty="0">
                <a:latin typeface="Consolas" panose="020B0609020204030204" pitchFamily="49" charset="0"/>
              </a:rPr>
              <a:t>) { </a:t>
            </a:r>
            <a:r>
              <a:rPr lang="pl-PL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z</a:t>
            </a:r>
            <a:r>
              <a:rPr lang="pl-PL" altLang="ja-JP" sz="2400" b="0" i="0" u="none" strike="noStrike" baseline="0" dirty="0">
                <a:latin typeface="Consolas" panose="020B0609020204030204" pitchFamily="49" charset="0"/>
              </a:rPr>
              <a:t>=2*</a:t>
            </a:r>
            <a:r>
              <a:rPr lang="pl-PL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x</a:t>
            </a:r>
            <a:r>
              <a:rPr lang="pl-PL" altLang="ja-JP" sz="2400" b="0" i="0" u="none" strike="noStrike" baseline="0" dirty="0">
                <a:latin typeface="Consolas" panose="020B0609020204030204" pitchFamily="49" charset="0"/>
              </a:rPr>
              <a:t> }</a:t>
            </a:r>
            <a:br>
              <a:rPr lang="en-US" altLang="ja-JP" sz="2400" b="0" i="0" u="none" strike="noStrike" baseline="0" dirty="0">
                <a:latin typeface="Consolas" panose="020B0609020204030204" pitchFamily="49" charset="0"/>
              </a:rPr>
            </a:b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</a:t>
            </a:r>
            <a:r>
              <a:rPr lang="pl-PL" altLang="ja-JP" sz="2400" b="1" i="0" u="none" strike="noStrike" baseline="0" dirty="0">
                <a:latin typeface="Consolas" panose="020B0609020204030204" pitchFamily="49" charset="0"/>
              </a:rPr>
              <a:t>else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 </a:t>
            </a:r>
            <a:r>
              <a:rPr lang="pl-PL" altLang="ja-JP" sz="2400" b="0" i="0" u="none" strike="noStrike" baseline="0" dirty="0">
                <a:latin typeface="Consolas" panose="020B0609020204030204" pitchFamily="49" charset="0"/>
              </a:rPr>
              <a:t>{ </a:t>
            </a:r>
            <a:r>
              <a:rPr lang="pl-PL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z</a:t>
            </a:r>
            <a:r>
              <a:rPr lang="pl-PL" altLang="ja-JP" sz="2400" b="0" i="0" u="none" strike="noStrike" baseline="0" dirty="0">
                <a:latin typeface="Consolas" panose="020B0609020204030204" pitchFamily="49" charset="0"/>
              </a:rPr>
              <a:t>=</a:t>
            </a:r>
            <a:r>
              <a:rPr lang="pl-PL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x</a:t>
            </a:r>
            <a:r>
              <a:rPr lang="pl-PL" altLang="ja-JP" sz="2400" b="0" i="0" u="none" strike="noStrike" baseline="0" dirty="0">
                <a:latin typeface="Consolas" panose="020B0609020204030204" pitchFamily="49" charset="0"/>
              </a:rPr>
              <a:t> }</a:t>
            </a:r>
          </a:p>
          <a:p>
            <a:pPr algn="l"/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while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(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z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&gt;0) {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z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--;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y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=</a:t>
            </a:r>
            <a:r>
              <a:rPr lang="en-US" altLang="ja-JP" sz="2400" b="0" i="0" u="none" strike="noStrike" baseline="0" dirty="0" err="1">
                <a:solidFill>
                  <a:srgbClr val="0070C0"/>
                </a:solidFill>
                <a:latin typeface="Consolas" panose="020B0609020204030204" pitchFamily="49" charset="0"/>
              </a:rPr>
              <a:t>y</a:t>
            </a:r>
            <a:r>
              <a:rPr lang="en-US" altLang="ja-JP" sz="2400" b="0" i="0" u="none" strike="noStrike" baseline="0" dirty="0" err="1">
                <a:latin typeface="Consolas" panose="020B0609020204030204" pitchFamily="49" charset="0"/>
              </a:rPr>
              <a:t>+</a:t>
            </a:r>
            <a:r>
              <a:rPr lang="en-US" altLang="ja-JP" sz="2400" b="0" i="0" u="none" strike="noStrike" baseline="0" dirty="0" err="1">
                <a:solidFill>
                  <a:srgbClr val="0070C0"/>
                </a:solidFill>
                <a:latin typeface="Consolas" panose="020B0609020204030204" pitchFamily="49" charset="0"/>
              </a:rPr>
              <a:t>x</a:t>
            </a:r>
            <a:r>
              <a:rPr lang="en-US" altLang="ja-JP" sz="2400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}</a:t>
            </a:r>
          </a:p>
          <a:p>
            <a:pPr algn="l"/>
            <a:r>
              <a:rPr lang="es-ES" altLang="ja-JP" sz="2400" b="0" i="0" u="none" strike="noStrike" baseline="0" dirty="0">
                <a:latin typeface="Consolas" panose="020B0609020204030204" pitchFamily="49" charset="0"/>
              </a:rPr>
              <a:t>  </a:t>
            </a:r>
            <a:r>
              <a:rPr lang="es-ES" altLang="ja-JP" sz="2400" b="1" i="0" u="none" strike="noStrike" baseline="0" dirty="0">
                <a:latin typeface="Consolas" panose="020B0609020204030204" pitchFamily="49" charset="0"/>
              </a:rPr>
              <a:t>if</a:t>
            </a:r>
            <a:r>
              <a:rPr lang="es-ES" altLang="ja-JP" sz="2400" b="0" i="0" u="none" strike="noStrike" baseline="0" dirty="0">
                <a:latin typeface="Consolas" panose="020B0609020204030204" pitchFamily="49" charset="0"/>
              </a:rPr>
              <a:t>(!</a:t>
            </a:r>
            <a:r>
              <a:rPr lang="es-ES" altLang="ja-JP" sz="2400" b="0" i="0" u="none" strike="noStrike" baseline="0" dirty="0">
                <a:solidFill>
                  <a:srgbClr val="FF0000"/>
                </a:solidFill>
                <a:latin typeface="Consolas" panose="020B0609020204030204" pitchFamily="49" charset="0"/>
              </a:rPr>
              <a:t>h</a:t>
            </a:r>
            <a:r>
              <a:rPr lang="es-ES" altLang="ja-JP" sz="2400" b="0" i="0" u="none" strike="noStrike" baseline="0" dirty="0">
                <a:latin typeface="Consolas" panose="020B0609020204030204" pitchFamily="49" charset="0"/>
              </a:rPr>
              <a:t>) { </a:t>
            </a:r>
            <a:r>
              <a:rPr lang="es-E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y</a:t>
            </a:r>
            <a:r>
              <a:rPr lang="es-ES" altLang="ja-JP" sz="2400" b="0" i="0" u="none" strike="noStrike" baseline="0" dirty="0">
                <a:latin typeface="Consolas" panose="020B0609020204030204" pitchFamily="49" charset="0"/>
              </a:rPr>
              <a:t>=2*</a:t>
            </a:r>
            <a:r>
              <a:rPr lang="es-E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y</a:t>
            </a:r>
            <a:r>
              <a:rPr lang="es-ES" altLang="ja-JP" sz="2400" b="0" i="0" u="none" strike="noStrike" baseline="0" dirty="0">
                <a:latin typeface="Consolas" panose="020B0609020204030204" pitchFamily="49" charset="0"/>
              </a:rPr>
              <a:t> }</a:t>
            </a:r>
          </a:p>
          <a:p>
            <a:pPr algn="l"/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return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y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;</a:t>
            </a:r>
          </a:p>
          <a:p>
            <a:pPr algn="l"/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}</a:t>
            </a:r>
            <a:endParaRPr lang="ja-JP" altLang="en-US" sz="2400" dirty="0"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238F4F2-30C5-4316-9A6B-8E8367C94D7A}"/>
                  </a:ext>
                </a:extLst>
              </p:cNvPr>
              <p:cNvSpPr txBox="1"/>
              <p:nvPr/>
            </p:nvSpPr>
            <p:spPr>
              <a:xfrm>
                <a:off x="5094515" y="2929385"/>
                <a:ext cx="3947426" cy="156966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/>
                  <a:t>Can an attacker infer the value of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kumimoji="1" lang="en-US" altLang="ja-JP" sz="2400" dirty="0"/>
                  <a:t> by o</a:t>
                </a:r>
                <a:r>
                  <a:rPr kumimoji="1" lang="en-US" altLang="ja-JP" sz="2400" dirty="0">
                    <a:solidFill>
                      <a:schemeClr val="tx1"/>
                    </a:solidFill>
                  </a:rPr>
                  <a:t>bserving the </a:t>
                </a:r>
                <a:r>
                  <a:rPr kumimoji="1" lang="en-US" altLang="ja-JP" sz="2400" b="1" i="1" dirty="0">
                    <a:solidFill>
                      <a:srgbClr val="0070C0"/>
                    </a:solidFill>
                  </a:rPr>
                  <a:t>low security</a:t>
                </a:r>
                <a:r>
                  <a:rPr kumimoji="1" lang="en-US" altLang="ja-JP" sz="2400" dirty="0">
                    <a:solidFill>
                      <a:schemeClr val="tx1"/>
                    </a:solidFill>
                  </a:rPr>
                  <a:t> input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kumimoji="1" lang="en-US" altLang="ja-JP" sz="2400" dirty="0">
                    <a:solidFill>
                      <a:schemeClr val="tx1"/>
                    </a:solidFill>
                  </a:rPr>
                  <a:t> and the return value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kumimoji="1" lang="en-US" altLang="ja-JP" sz="2400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238F4F2-30C5-4316-9A6B-8E8367C94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515" y="2929385"/>
                <a:ext cx="3947426" cy="1569660"/>
              </a:xfrm>
              <a:prstGeom prst="rect">
                <a:avLst/>
              </a:prstGeom>
              <a:blipFill>
                <a:blip r:embed="rId5"/>
                <a:stretch>
                  <a:fillRect l="-2311" t="-2703" b="-7722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0849DFD-9C3F-4885-A5EE-1132433BB93B}"/>
                  </a:ext>
                </a:extLst>
              </p:cNvPr>
              <p:cNvSpPr txBox="1"/>
              <p:nvPr/>
            </p:nvSpPr>
            <p:spPr>
              <a:xfrm>
                <a:off x="5094515" y="4631583"/>
                <a:ext cx="3947426" cy="193899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No!  Formally,</a:t>
                </a:r>
                <a:r>
                  <a:rPr kumimoji="1" lang="en-US" altLang="ja-JP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 </a:t>
                </a:r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TI-NI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 holds: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∀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b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游ゴシック" panose="020B0400000000000000" pitchFamily="50" charset="-128"/>
                  </a:rPr>
                </a:br>
                <a:r>
                  <a:rPr kumimoji="1" lang="en-US" altLang="ja-JP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anose="020B0609020204030204" pitchFamily="49" charset="0"/>
                    <a:ea typeface="游ゴシック" panose="020B0400000000000000" pitchFamily="50" charset="-128"/>
                  </a:rPr>
                  <a:t>doubleSquare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kumimoji="1" lang="en-US" altLang="ja-JP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kumimoji="1" lang="en-US" altLang="ja-JP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⇝</m:t>
                    </m:r>
                    <m:sSub>
                      <m:sSubPr>
                        <m:ctrlPr>
                          <a:rPr kumimoji="1" lang="en-US" altLang="ja-JP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kumimoji="1" lang="en-US" altLang="ja-JP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kumimoji="1" lang="en-US" altLang="ja-JP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游ゴシック" panose="020B0400000000000000" pitchFamily="50" charset="-128"/>
                  </a:rPr>
                  <a:t> </a:t>
                </a:r>
                <a:r>
                  <a:rPr kumimoji="1" lang="en-US" altLang="ja-JP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anose="020B0609020204030204" pitchFamily="49" charset="0"/>
                    <a:ea typeface="游ゴシック" panose="020B0400000000000000" pitchFamily="50" charset="-128"/>
                  </a:rPr>
                  <a:t>doubleSquare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kumimoji="1" lang="en-US" altLang="ja-JP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1" lang="en-US" altLang="ja-JP" sz="2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kumimoji="1" lang="en-US" altLang="ja-JP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⇝</m:t>
                    </m:r>
                    <m:sSub>
                      <m:sSubPr>
                        <m:ctrlPr>
                          <a:rPr kumimoji="1" lang="en-US" altLang="ja-JP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kumimoji="1" lang="en-US" altLang="ja-JP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1" lang="en-US" altLang="ja-JP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br>
                  <a:rPr kumimoji="1" lang="en-US" altLang="ja-JP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游ゴシック" panose="020B0400000000000000" pitchFamily="50" charset="-128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0849DFD-9C3F-4885-A5EE-1132433BB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515" y="4631583"/>
                <a:ext cx="3947426" cy="1938992"/>
              </a:xfrm>
              <a:prstGeom prst="rect">
                <a:avLst/>
              </a:prstGeom>
              <a:blipFill>
                <a:blip r:embed="rId6"/>
                <a:stretch>
                  <a:fillRect l="-2311" t="-2188" b="-15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18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3C1748B0-39D1-4CC0-A1DF-091F21B76A6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28649" y="365126"/>
                <a:ext cx="8058151" cy="1325563"/>
              </a:xfrm>
            </p:spPr>
            <p:txBody>
              <a:bodyPr>
                <a:noAutofit/>
              </a:bodyPr>
              <a:lstStyle/>
              <a:p>
                <a:r>
                  <a:rPr kumimoji="1" lang="en-US" altLang="ja-JP" dirty="0"/>
                  <a:t>Example: </a:t>
                </a:r>
                <a:r>
                  <a:rPr lang="en-US" altLang="ja-JP" dirty="0">
                    <a:solidFill>
                      <a:srgbClr val="00B050"/>
                    </a:solidFill>
                  </a:rPr>
                  <a:t>C</a:t>
                </a:r>
                <a:r>
                  <a:rPr lang="en-US" altLang="ja-JP" b="1" dirty="0">
                    <a:solidFill>
                      <a:srgbClr val="00B050"/>
                    </a:solidFill>
                  </a:rPr>
                  <a:t>o-Termination</a:t>
                </a:r>
                <a:br>
                  <a:rPr lang="en-US" altLang="ja-JP" dirty="0"/>
                </a:br>
                <a:r>
                  <a:rPr lang="en-US" altLang="ja-JP" dirty="0"/>
                  <a:t>			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altLang="ja-JP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ja-JP" dirty="0"/>
                  <a:t>Hyperliveness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3C1748B0-39D1-4CC0-A1DF-091F21B76A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49" y="365126"/>
                <a:ext cx="8058151" cy="1325563"/>
              </a:xfrm>
              <a:blipFill>
                <a:blip r:embed="rId3"/>
                <a:stretch>
                  <a:fillRect l="-3026" t="-13364" b="-2119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38E7E3-7E5B-4B47-9B6A-9794257E86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74625"/>
            <a:ext cx="2057400" cy="365125"/>
          </a:xfrm>
        </p:spPr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812257-3E36-42E9-8EF8-444F46C7C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274625"/>
            <a:ext cx="3086100" cy="365125"/>
          </a:xfrm>
        </p:spPr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348477-B249-4667-BF03-731E2EAB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274625"/>
            <a:ext cx="2057400" cy="365125"/>
          </a:xfrm>
        </p:spPr>
        <p:txBody>
          <a:bodyPr/>
          <a:lstStyle/>
          <a:p>
            <a:fld id="{96BA77EC-FC69-4DB4-82CF-942099A6307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5514A4-AD8C-4B85-B9D5-A443A69CC51E}"/>
              </a:ext>
            </a:extLst>
          </p:cNvPr>
          <p:cNvSpPr txBox="1"/>
          <p:nvPr/>
        </p:nvSpPr>
        <p:spPr>
          <a:xfrm>
            <a:off x="308003" y="1761481"/>
            <a:ext cx="8378797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altLang="ja-JP" sz="2400" dirty="0">
                <a:latin typeface="Consolas" panose="020B0609020204030204" pitchFamily="49" charset="0"/>
              </a:rPr>
              <a:t>prog1(int x, int y) { while(x&gt;0) { x=x–y; } }</a:t>
            </a:r>
          </a:p>
          <a:p>
            <a:r>
              <a:rPr lang="en-US" altLang="ja-JP" sz="2400" dirty="0">
                <a:latin typeface="Consolas" panose="020B0609020204030204" pitchFamily="49" charset="0"/>
              </a:rPr>
              <a:t>prog2(int x, int y) { while(x&gt;0) { x=x–2*y; } 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238F4F2-30C5-4316-9A6B-8E8367C94D7A}"/>
                  </a:ext>
                </a:extLst>
              </p:cNvPr>
              <p:cNvSpPr txBox="1"/>
              <p:nvPr/>
            </p:nvSpPr>
            <p:spPr>
              <a:xfrm>
                <a:off x="308003" y="2952448"/>
                <a:ext cx="8378798" cy="830997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/>
                  <a:t>Do </a:t>
                </a:r>
                <a:r>
                  <a:rPr lang="en-US" altLang="ja-JP" sz="2400" dirty="0">
                    <a:latin typeface="Consolas" panose="020B0609020204030204" pitchFamily="49" charset="0"/>
                  </a:rPr>
                  <a:t>prog1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ja-JP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ja-JP" sz="2400" dirty="0"/>
                  <a:t> and </a:t>
                </a:r>
                <a:r>
                  <a:rPr lang="en-US" altLang="ja-JP" sz="2400" dirty="0">
                    <a:latin typeface="Consolas" panose="020B0609020204030204" pitchFamily="49" charset="0"/>
                  </a:rPr>
                  <a:t>prog2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kumimoji="1" lang="en-US" altLang="ja-JP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ja-JP" sz="2400" dirty="0"/>
                  <a:t> agree on termination</a:t>
                </a:r>
                <a:br>
                  <a:rPr lang="en-US" altLang="ja-JP" sz="2400" dirty="0"/>
                </a:br>
                <a:r>
                  <a:rPr lang="en-US" altLang="ja-JP" sz="2400" dirty="0"/>
                  <a:t>under the precondition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1" lang="en-US" altLang="ja-JP" sz="2400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238F4F2-30C5-4316-9A6B-8E8367C94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03" y="2952448"/>
                <a:ext cx="8378798" cy="830997"/>
              </a:xfrm>
              <a:prstGeom prst="rect">
                <a:avLst/>
              </a:prstGeom>
              <a:blipFill>
                <a:blip r:embed="rId4"/>
                <a:stretch>
                  <a:fillRect l="-1090" t="-5036" b="-14388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3DAD6219-4CC3-4E07-97B1-0B9404BE609C}"/>
                  </a:ext>
                </a:extLst>
              </p:cNvPr>
              <p:cNvSpPr txBox="1"/>
              <p:nvPr/>
            </p:nvSpPr>
            <p:spPr>
              <a:xfrm>
                <a:off x="308003" y="3920578"/>
                <a:ext cx="8378798" cy="16609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kumimoji="1" lang="en-US" altLang="ja-JP" sz="2400" dirty="0">
                    <a:solidFill>
                      <a:prstClr val="black"/>
                    </a:solidFill>
                    <a:latin typeface="Calibri" panose="020F0502020204030204"/>
                    <a:ea typeface="游ゴシック" panose="020B0400000000000000" pitchFamily="50" charset="-128"/>
                  </a:rPr>
                  <a:t>Yes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!  Formally, the following holds:</a:t>
                </a:r>
                <a:b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∀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𝒙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,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𝒚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,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𝒙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𝟐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,</m:t>
                      </m:r>
                      <m:sSub>
                        <m:sSub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𝒚</m:t>
                          </m:r>
                        </m:e>
                        <m:sub>
                          <m: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𝟐</m:t>
                          </m:r>
                        </m:sub>
                      </m:sSub>
                      <m:r>
                        <a:rPr kumimoji="1" lang="en-US" altLang="ja-JP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. </m:t>
                      </m:r>
                      <m:d>
                        <m:dPr>
                          <m:ctrlPr>
                            <a:rPr kumimoji="1" lang="en-US" altLang="ja-JP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kumimoji="1" lang="en-US" altLang="ja-JP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kumimoji="1" lang="en-US" altLang="ja-JP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kumimoji="1" lang="en-US" altLang="ja-JP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kumimoji="1" lang="en-US" altLang="ja-JP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  <m:oMath xmlns:m="http://schemas.openxmlformats.org/officeDocument/2006/math">
                      <m:r>
                        <a:rPr kumimoji="1" lang="en-US" altLang="ja-JP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ctrlPr>
                            <a:rPr kumimoji="1" lang="en-US" altLang="ja-JP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∃</m:t>
                              </m:r>
                              <m:sSub>
                                <m:sSubPr>
                                  <m:ctrlP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m:rPr>
                                  <m:nor/>
                                </m:rPr>
                                <a:rPr lang="en-US" altLang="ja-JP" sz="2400" b="1" dirty="0">
                                  <a:latin typeface="Consolas" panose="020B0609020204030204" pitchFamily="49" charset="0"/>
                                </a:rPr>
                                <m:t>prog</m:t>
                              </m:r>
                              <m:r>
                                <m:rPr>
                                  <m:nor/>
                                </m:rPr>
                                <a:rPr lang="en-US" altLang="ja-JP" sz="2400" b="1" dirty="0">
                                  <a:latin typeface="Consolas" panose="020B0609020204030204" pitchFamily="49" charset="0"/>
                                </a:rPr>
                                <m:t>1</m:t>
                              </m:r>
                              <m:d>
                                <m:dPr>
                                  <m:ctrlP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⇝</m:t>
                              </m:r>
                              <m:sSub>
                                <m:sSubPr>
                                  <m:ctrlP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kumimoji="1" lang="en-US" altLang="ja-JP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¬</m:t>
                              </m:r>
                              <m:d>
                                <m:dPr>
                                  <m:ctrlPr>
                                    <a:rPr kumimoji="1" lang="en-US" altLang="ja-JP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en-US" altLang="ja-JP" sz="2400" b="1" dirty="0">
                                      <a:latin typeface="Consolas" panose="020B0609020204030204" pitchFamily="49" charset="0"/>
                                    </a:rPr>
                                    <m:t>prog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ja-JP" sz="2400" b="1" dirty="0">
                                      <a:latin typeface="Consolas" panose="020B0609020204030204" pitchFamily="49" charset="0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kumimoji="1" lang="en-US" altLang="ja-JP" sz="2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𝒚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⇝</m:t>
                                  </m:r>
                                  <m:r>
                                    <a:rPr kumimoji="1" lang="en-US" altLang="ja-JP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⊥</m:t>
                                  </m:r>
                                </m:e>
                              </m:d>
                            </m:e>
                          </m:eqArr>
                        </m:e>
                      </m:d>
                      <m:r>
                        <a:rPr kumimoji="1" lang="en-US" altLang="ja-JP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kumimoji="1" lang="en-US" altLang="ja-JP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∃</m:t>
                              </m:r>
                              <m:sSub>
                                <m:sSubPr>
                                  <m:ctrlPr>
                                    <a:rPr kumimoji="1" lang="en-US" altLang="ja-JP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kumimoji="1" lang="en-US" altLang="ja-JP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m:rPr>
                                  <m:nor/>
                                </m:rPr>
                                <a:rPr lang="en-US" altLang="ja-JP" sz="2400" b="1" dirty="0">
                                  <a:latin typeface="Consolas" panose="020B0609020204030204" pitchFamily="49" charset="0"/>
                                </a:rPr>
                                <m:t>prog</m:t>
                              </m:r>
                              <m:r>
                                <m:rPr>
                                  <m:nor/>
                                </m:rPr>
                                <a:rPr lang="en-US" altLang="ja-JP" sz="2400" b="1" i="0" dirty="0" smtClean="0">
                                  <a:latin typeface="Consolas" panose="020B0609020204030204" pitchFamily="49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⇝</m:t>
                              </m:r>
                              <m:sSub>
                                <m:sSubPr>
                                  <m:ctrlP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kumimoji="1" lang="en-US" altLang="ja-JP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r>
                                <a:rPr kumimoji="1" lang="en-US" altLang="ja-JP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⇒¬</m:t>
                              </m:r>
                              <m:d>
                                <m:dPr>
                                  <m:ctrlP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en-US" altLang="ja-JP" sz="2400" b="1" dirty="0">
                                      <a:latin typeface="Consolas" panose="020B0609020204030204" pitchFamily="49" charset="0"/>
                                    </a:rPr>
                                    <m:t>prog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ja-JP" sz="2400" b="1" i="0" dirty="0" smtClean="0">
                                      <a:latin typeface="Consolas" panose="020B0609020204030204" pitchFamily="49" charset="0"/>
                                    </a:rPr>
                                    <m:t>1</m:t>
                                  </m:r>
                                  <m:d>
                                    <m:dPr>
                                      <m:ctrlP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kumimoji="1" lang="en-US" altLang="ja-JP" sz="2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𝒚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⇝</m:t>
                                  </m:r>
                                  <m:r>
                                    <a:rPr kumimoji="1" lang="en-US" altLang="ja-JP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kumimoji="1" lang="en-US" altLang="ja-JP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⊥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b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游ゴシック" panose="020B0400000000000000" pitchFamily="50" charset="-128"/>
                    <a:cs typeface="+mn-cs"/>
                  </a:rPr>
                </a:br>
                <a:endPara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3DAD6219-4CC3-4E07-97B1-0B9404BE60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03" y="3920578"/>
                <a:ext cx="8378798" cy="1660904"/>
              </a:xfrm>
              <a:prstGeom prst="rect">
                <a:avLst/>
              </a:prstGeom>
              <a:blipFill>
                <a:blip r:embed="rId5"/>
                <a:stretch>
                  <a:fillRect l="-1090" t="-25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963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3C1748B0-39D1-4CC0-A1DF-091F21B76A6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28649" y="365126"/>
                <a:ext cx="8058151" cy="1325563"/>
              </a:xfrm>
            </p:spPr>
            <p:txBody>
              <a:bodyPr>
                <a:noAutofit/>
              </a:bodyPr>
              <a:lstStyle/>
              <a:p>
                <a:r>
                  <a:rPr lang="en-US" altLang="ja-JP" dirty="0"/>
                  <a:t>Example: </a:t>
                </a:r>
                <a:r>
                  <a:rPr lang="en-US" altLang="ja-JP" dirty="0">
                    <a:solidFill>
                      <a:srgbClr val="00B050"/>
                    </a:solidFill>
                  </a:rPr>
                  <a:t>(TI-/TS-)GNI</a:t>
                </a:r>
                <a:br>
                  <a:rPr lang="en-US" altLang="ja-JP" dirty="0"/>
                </a:br>
                <a:r>
                  <a:rPr lang="en-US" altLang="ja-JP" dirty="0"/>
                  <a:t>		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∀∃</m:t>
                    </m:r>
                  </m:oMath>
                </a14:m>
                <a:r>
                  <a:rPr lang="en-US" altLang="ja-JP" dirty="0"/>
                  <a:t>hyperproperties</a:t>
                </a:r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3C1748B0-39D1-4CC0-A1DF-091F21B76A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49" y="365126"/>
                <a:ext cx="8058151" cy="1325563"/>
              </a:xfrm>
              <a:blipFill>
                <a:blip r:embed="rId3"/>
                <a:stretch>
                  <a:fillRect l="-3026" t="-13364" b="-2119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9E288810-9591-44F5-AACF-6548924ECE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8029" y="1783095"/>
                <a:ext cx="8833863" cy="4351338"/>
              </a:xfrm>
            </p:spPr>
            <p:txBody>
              <a:bodyPr/>
              <a:lstStyle/>
              <a:p>
                <a:r>
                  <a:rPr lang="en-US" altLang="ja-JP" sz="2400" dirty="0">
                    <a:latin typeface="Consolas" panose="020B0609020204030204" pitchFamily="49" charset="0"/>
                  </a:rPr>
                  <a:t>gniEx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ja-JP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US" altLang="ja-JP" dirty="0"/>
                  <a:t> </a:t>
                </a:r>
                <a:r>
                  <a:rPr lang="en-US" altLang="ja-JP" b="1" i="1" dirty="0"/>
                  <a:t>non-deterministically</a:t>
                </a:r>
                <a:r>
                  <a:rPr kumimoji="1" lang="en-US" altLang="ja-JP" dirty="0">
                    <a:solidFill>
                      <a:schemeClr val="tx1"/>
                    </a:solidFill>
                  </a:rPr>
                  <a:t> returns a value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1" lang="en-US" altLang="ja-JP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kumimoji="1"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kumimoji="1" lang="en-US" altLang="ja-JP" dirty="0">
                    <a:solidFill>
                      <a:schemeClr val="tx1"/>
                    </a:solidFill>
                  </a:rPr>
                  <a:t> in two different ways depending on the </a:t>
                </a:r>
                <a:r>
                  <a:rPr kumimoji="1" lang="en-US" altLang="ja-JP" b="1" i="1" dirty="0">
                    <a:solidFill>
                      <a:srgbClr val="FF0000"/>
                    </a:solidFill>
                  </a:rPr>
                  <a:t>high sec</a:t>
                </a:r>
                <a:r>
                  <a:rPr lang="en-US" altLang="ja-JP" b="1" i="1" dirty="0">
                    <a:solidFill>
                      <a:srgbClr val="FF0000"/>
                    </a:solidFill>
                  </a:rPr>
                  <a:t>urity</a:t>
                </a:r>
                <a:r>
                  <a:rPr kumimoji="1" lang="en-US" altLang="ja-JP" b="1" i="1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ja-JP" dirty="0">
                    <a:solidFill>
                      <a:schemeClr val="tx1"/>
                    </a:solidFill>
                  </a:rPr>
                  <a:t>input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9E288810-9591-44F5-AACF-6548924ECE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029" y="1783095"/>
                <a:ext cx="8833863" cy="4351338"/>
              </a:xfrm>
              <a:blipFill>
                <a:blip r:embed="rId4"/>
                <a:stretch>
                  <a:fillRect l="-897" t="-1403" r="-3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38E7E3-7E5B-4B47-9B6A-9794257E8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July 2021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812257-3E36-42E9-8EF8-444F46C7C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CAV 2021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348477-B249-4667-BF03-731E2EAB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77EC-FC69-4DB4-82CF-942099A6307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5514A4-AD8C-4B85-B9D5-A443A69CC51E}"/>
              </a:ext>
            </a:extLst>
          </p:cNvPr>
          <p:cNvSpPr txBox="1"/>
          <p:nvPr/>
        </p:nvSpPr>
        <p:spPr>
          <a:xfrm>
            <a:off x="15300" y="2678378"/>
            <a:ext cx="5079060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altLang="ja-JP" sz="2400" b="0" i="0" u="none" strike="noStrike" baseline="0" dirty="0" err="1">
                <a:latin typeface="Consolas" panose="020B0609020204030204" pitchFamily="49" charset="0"/>
              </a:rPr>
              <a:t>gniEx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(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bool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</a:t>
            </a:r>
            <a:r>
              <a:rPr lang="en-US" altLang="ja-JP" sz="2400" b="0" i="0" u="none" strike="noStrike" baseline="0" dirty="0">
                <a:solidFill>
                  <a:srgbClr val="FF0000"/>
                </a:solidFill>
                <a:latin typeface="Consolas" panose="020B0609020204030204" pitchFamily="49" charset="0"/>
              </a:rPr>
              <a:t>high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,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int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low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) {</a:t>
            </a:r>
          </a:p>
          <a:p>
            <a:pPr algn="l"/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if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(</a:t>
            </a:r>
            <a:r>
              <a:rPr lang="en-US" altLang="ja-JP" sz="2400" b="0" i="0" u="none" strike="noStrike" baseline="0" dirty="0">
                <a:solidFill>
                  <a:srgbClr val="FF0000"/>
                </a:solidFill>
                <a:latin typeface="Consolas" panose="020B0609020204030204" pitchFamily="49" charset="0"/>
              </a:rPr>
              <a:t>high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) {</a:t>
            </a:r>
          </a:p>
          <a:p>
            <a:pPr algn="l"/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 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int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x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= </a:t>
            </a:r>
            <a:r>
              <a:rPr lang="en-US" altLang="ja-JP" sz="2400" b="0" i="0" u="none" strike="noStrike" baseline="0" dirty="0" err="1">
                <a:latin typeface="Consolas" panose="020B0609020204030204" pitchFamily="49" charset="0"/>
              </a:rPr>
              <a:t>nondet_int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();</a:t>
            </a:r>
            <a:br>
              <a:rPr lang="en-US" altLang="ja-JP" sz="2400" b="0" i="0" u="none" strike="noStrike" baseline="0" dirty="0">
                <a:latin typeface="Consolas" panose="020B0609020204030204" pitchFamily="49" charset="0"/>
              </a:rPr>
            </a:b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 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if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(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x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&gt;=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low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) {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return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x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}</a:t>
            </a:r>
            <a:br>
              <a:rPr lang="en-US" altLang="ja-JP" sz="2400" b="0" i="0" u="none" strike="noStrike" baseline="0" dirty="0">
                <a:latin typeface="Consolas" panose="020B0609020204030204" pitchFamily="49" charset="0"/>
              </a:rPr>
            </a:b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 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else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{</a:t>
            </a:r>
            <a:r>
              <a:rPr lang="ja-JP" altLang="en-US" sz="2400" dirty="0">
                <a:latin typeface="Consolas" panose="020B0609020204030204" pitchFamily="49" charset="0"/>
              </a:rPr>
              <a:t>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while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(true) {} }</a:t>
            </a:r>
          </a:p>
          <a:p>
            <a:pPr algn="l"/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}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else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{</a:t>
            </a:r>
          </a:p>
          <a:p>
            <a:pPr algn="l"/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 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int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x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=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low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;</a:t>
            </a:r>
          </a:p>
          <a:p>
            <a:pPr algn="l"/>
            <a:r>
              <a:rPr lang="en-US" altLang="ja-JP" sz="2400" dirty="0">
                <a:latin typeface="Consolas" panose="020B0609020204030204" pitchFamily="49" charset="0"/>
              </a:rPr>
              <a:t>   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while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(</a:t>
            </a:r>
            <a:r>
              <a:rPr lang="en-US" altLang="ja-JP" sz="2400" b="0" i="0" u="none" strike="noStrike" baseline="0" dirty="0" err="1">
                <a:latin typeface="Consolas" panose="020B0609020204030204" pitchFamily="49" charset="0"/>
              </a:rPr>
              <a:t>nondet_bool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()){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x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++}</a:t>
            </a:r>
            <a:br>
              <a:rPr lang="en-US" altLang="ja-JP" sz="2400" b="0" i="0" u="none" strike="noStrike" baseline="0" dirty="0">
                <a:latin typeface="Consolas" panose="020B0609020204030204" pitchFamily="49" charset="0"/>
              </a:rPr>
            </a:b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  </a:t>
            </a:r>
            <a:r>
              <a:rPr lang="en-US" altLang="ja-JP" sz="2400" b="1" i="0" u="none" strike="noStrike" baseline="0" dirty="0">
                <a:latin typeface="Consolas" panose="020B0609020204030204" pitchFamily="49" charset="0"/>
              </a:rPr>
              <a:t>return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</a:t>
            </a:r>
            <a:r>
              <a:rPr lang="en-US" altLang="ja-JP" sz="2400" b="0" i="0" u="none" strike="noStrike" baseline="0" dirty="0">
                <a:solidFill>
                  <a:srgbClr val="0070C0"/>
                </a:solidFill>
                <a:latin typeface="Consolas" panose="020B0609020204030204" pitchFamily="49" charset="0"/>
              </a:rPr>
              <a:t>x</a:t>
            </a: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;</a:t>
            </a:r>
          </a:p>
          <a:p>
            <a:pPr algn="l"/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  }</a:t>
            </a:r>
            <a:br>
              <a:rPr lang="en-US" altLang="ja-JP" sz="2400" b="0" i="0" u="none" strike="noStrike" baseline="0" dirty="0">
                <a:latin typeface="Consolas" panose="020B0609020204030204" pitchFamily="49" charset="0"/>
              </a:rPr>
            </a:br>
            <a:r>
              <a:rPr lang="en-US" altLang="ja-JP" sz="2400" b="0" i="0" u="none" strike="noStrike" baseline="0" dirty="0">
                <a:latin typeface="Consolas" panose="020B0609020204030204" pitchFamily="49" charset="0"/>
              </a:rPr>
              <a:t>}</a:t>
            </a:r>
            <a:endParaRPr lang="ja-JP" altLang="en-US" sz="2400" dirty="0"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238F4F2-30C5-4316-9A6B-8E8367C94D7A}"/>
                  </a:ext>
                </a:extLst>
              </p:cNvPr>
              <p:cNvSpPr txBox="1"/>
              <p:nvPr/>
            </p:nvSpPr>
            <p:spPr>
              <a:xfrm>
                <a:off x="5141768" y="2678378"/>
                <a:ext cx="3997492" cy="156966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/>
                  <a:t>Can an attacker infer the value of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kumimoji="1" lang="en-US" altLang="ja-JP" sz="2400" dirty="0"/>
                  <a:t> by o</a:t>
                </a:r>
                <a:r>
                  <a:rPr kumimoji="1" lang="en-US" altLang="ja-JP" sz="2400" dirty="0">
                    <a:solidFill>
                      <a:schemeClr val="tx1"/>
                    </a:solidFill>
                  </a:rPr>
                  <a:t>bserving the </a:t>
                </a:r>
                <a:r>
                  <a:rPr kumimoji="1" lang="en-US" altLang="ja-JP" sz="2400" b="1" i="1" dirty="0">
                    <a:solidFill>
                      <a:srgbClr val="0070C0"/>
                    </a:solidFill>
                  </a:rPr>
                  <a:t>low security</a:t>
                </a:r>
                <a:r>
                  <a:rPr kumimoji="1" lang="en-US" altLang="ja-JP" sz="2400" dirty="0">
                    <a:solidFill>
                      <a:schemeClr val="tx1"/>
                    </a:solidFill>
                  </a:rPr>
                  <a:t> input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kumimoji="1" lang="en-US" altLang="ja-JP" sz="2400" dirty="0">
                    <a:solidFill>
                      <a:schemeClr val="tx1"/>
                    </a:solidFill>
                  </a:rPr>
                  <a:t> and the return value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kumimoji="1" lang="en-US" altLang="ja-JP" sz="2400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238F4F2-30C5-4316-9A6B-8E8367C94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768" y="2678378"/>
                <a:ext cx="3997492" cy="1569660"/>
              </a:xfrm>
              <a:prstGeom prst="rect">
                <a:avLst/>
              </a:prstGeom>
              <a:blipFill>
                <a:blip r:embed="rId5"/>
                <a:stretch>
                  <a:fillRect l="-2128" t="-2692" r="-2736" b="-7308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0849DFD-9C3F-4885-A5EE-1132433BB93B}"/>
                  </a:ext>
                </a:extLst>
              </p:cNvPr>
              <p:cNvSpPr txBox="1"/>
              <p:nvPr/>
            </p:nvSpPr>
            <p:spPr>
              <a:xfrm>
                <a:off x="5141767" y="4311672"/>
                <a:ext cx="3997493" cy="138499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No! Formally,</a:t>
                </a:r>
                <a:r>
                  <a:rPr kumimoji="1" lang="en-US" altLang="ja-JP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 satisfies </a:t>
                </a:r>
                <a:r>
                  <a:rPr kumimoji="1" lang="en-US" altLang="ja-JP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TI-GNI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: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∀</m:t>
                      </m:r>
                      <m:sSub>
                        <m:sSubPr>
                          <m:ctrlPr>
                            <a:rPr kumimoji="1" lang="en-US" altLang="ja-JP" sz="2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kumimoji="1" lang="en-US" altLang="ja-JP" sz="2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kumimoji="1" lang="en-US" altLang="ja-JP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kumimoji="1" lang="en-US" altLang="ja-JP" sz="2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kumimoji="1" lang="en-US" altLang="ja-JP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m:t>gniEx</m:t>
                      </m:r>
                      <m:d>
                        <m:dPr>
                          <m:ctrlPr>
                            <a:rPr kumimoji="1" lang="en-US" altLang="ja-JP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1" lang="en-US" altLang="ja-JP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kumimoji="1" lang="en-US" altLang="ja-JP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</m:d>
                      <m:r>
                        <a:rPr kumimoji="1" lang="en-US" altLang="ja-JP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⇝</m:t>
                      </m:r>
                      <m:sSub>
                        <m:sSubPr>
                          <m:ctrlPr>
                            <a:rPr kumimoji="1" lang="en-US" altLang="ja-JP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kumimoji="1" lang="en-US" altLang="ja-JP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br>
                  <a:rPr kumimoji="1" lang="en-US" altLang="ja-JP" sz="2000" b="1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</a:rPr>
                </a:br>
                <a:r>
                  <a:rPr kumimoji="1" lang="en-US" altLang="ja-JP" sz="2000" b="1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1" lang="en-US" altLang="ja-JP" sz="2000" b="1" dirty="0">
                        <a:solidFill>
                          <a:prstClr val="black"/>
                        </a:solidFill>
                        <a:latin typeface="Consolas" panose="020B0609020204030204" pitchFamily="49" charset="0"/>
                      </a:rPr>
                      <m:t>gniEx</m:t>
                    </m:r>
                    <m:d>
                      <m:dPr>
                        <m:ctrlPr>
                          <a:rPr kumimoji="1" lang="en-US" altLang="ja-JP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kumimoji="1" lang="en-US" altLang="ja-JP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  <m:r>
                      <a:rPr kumimoji="1"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⇝</m:t>
                    </m:r>
                    <m:r>
                      <a:rPr kumimoji="1" lang="en-US" altLang="ja-JP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⊥</m:t>
                    </m:r>
                    <m:r>
                      <a:rPr kumimoji="1"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∨</m:t>
                    </m:r>
                  </m:oMath>
                </a14:m>
                <a:br>
                  <a:rPr kumimoji="1" lang="en-US" altLang="ja-JP" sz="2000" b="1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r>
                  <a:rPr kumimoji="1" lang="en-US" altLang="ja-JP" sz="2000" b="1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kumimoji="1"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∃</m:t>
                    </m:r>
                    <m:sSub>
                      <m:sSubPr>
                        <m:ctrlP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1"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nor/>
                      </m:rPr>
                      <a:rPr kumimoji="1" lang="en-US" altLang="ja-JP" sz="2000" b="1" dirty="0">
                        <a:solidFill>
                          <a:prstClr val="black"/>
                        </a:solidFill>
                        <a:latin typeface="Consolas" panose="020B0609020204030204" pitchFamily="49" charset="0"/>
                      </a:rPr>
                      <m:t>gniEx</m:t>
                    </m:r>
                    <m:d>
                      <m:dPr>
                        <m:ctrlPr>
                          <a:rPr kumimoji="1" lang="en-US" altLang="ja-JP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kumimoji="1" lang="en-US" altLang="ja-JP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  <m:r>
                      <a:rPr kumimoji="1"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⇝</m:t>
                    </m:r>
                    <m:sSub>
                      <m:sSubPr>
                        <m:ctrlP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1"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kumimoji="1" lang="en-US" altLang="ja-JP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kumimoji="1" lang="en-US" altLang="ja-JP" sz="2000" b="1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0849DFD-9C3F-4885-A5EE-1132433BB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767" y="4311672"/>
                <a:ext cx="3997493" cy="1384995"/>
              </a:xfrm>
              <a:prstGeom prst="rect">
                <a:avLst/>
              </a:prstGeom>
              <a:blipFill>
                <a:blip r:embed="rId6"/>
                <a:stretch>
                  <a:fillRect l="-2128" t="-3057" b="-43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5DD531C-4668-43AF-B2FD-A8563C6CBAA6}"/>
                  </a:ext>
                </a:extLst>
              </p:cNvPr>
              <p:cNvSpPr txBox="1"/>
              <p:nvPr/>
            </p:nvSpPr>
            <p:spPr>
              <a:xfrm>
                <a:off x="5141768" y="5756144"/>
                <a:ext cx="3997492" cy="107721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altLang="ja-JP" sz="2400" dirty="0">
                    <a:latin typeface="Consolas" panose="020B0609020204030204" pitchFamily="49" charset="0"/>
                  </a:rPr>
                  <a:t>gniEx</a:t>
                </a:r>
                <a:r>
                  <a:rPr kumimoji="1" lang="en-US" altLang="ja-JP" sz="2400" dirty="0">
                    <a:solidFill>
                      <a:prstClr val="black"/>
                    </a:solidFill>
                  </a:rPr>
                  <a:t> also satisfies </a:t>
                </a:r>
                <a:r>
                  <a:rPr kumimoji="1" lang="en-US" altLang="ja-JP" sz="2400" b="1" dirty="0">
                    <a:solidFill>
                      <a:srgbClr val="00B050"/>
                    </a:solidFill>
                  </a:rPr>
                  <a:t>TS-GNI</a:t>
                </a:r>
                <a:r>
                  <a:rPr kumimoji="1" lang="en-US" altLang="ja-JP" sz="2400" dirty="0">
                    <a:solidFill>
                      <a:prstClr val="black"/>
                    </a:solidFill>
                  </a:rPr>
                  <a:t>:</a:t>
                </a: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∀</m:t>
                      </m:r>
                      <m:sSub>
                        <m:sSubPr>
                          <m:ctrlPr>
                            <a:rPr kumimoji="1" lang="en-US" altLang="ja-JP" sz="2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kumimoji="1" lang="en-US" altLang="ja-JP" sz="2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1" lang="en-US" altLang="ja-JP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kumimoji="1" lang="en-US" altLang="ja-JP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kumimoji="1" lang="en-US" altLang="ja-JP" sz="20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kumimoji="1" lang="en-US" altLang="ja-JP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m:t>gniEx</m:t>
                      </m:r>
                      <m:d>
                        <m:dPr>
                          <m:ctrlPr>
                            <a:rPr kumimoji="1" lang="en-US" altLang="ja-JP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1" lang="en-US" altLang="ja-JP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kumimoji="1" lang="en-US" altLang="ja-JP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</m:d>
                      <m:r>
                        <a:rPr kumimoji="1" lang="en-US" altLang="ja-JP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⇝</m:t>
                      </m:r>
                      <m:sSub>
                        <m:sSubPr>
                          <m:ctrlPr>
                            <a:rPr kumimoji="1" lang="en-US" altLang="ja-JP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kumimoji="1" lang="en-US" altLang="ja-JP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kumimoji="1" lang="en-US" altLang="ja-JP" sz="20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br>
                  <a:rPr kumimoji="1" lang="en-US" altLang="ja-JP" sz="2000" b="1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r>
                  <a:rPr kumimoji="1" lang="en-US" altLang="ja-JP" sz="2000" b="1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kumimoji="1"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∃</m:t>
                    </m:r>
                    <m:sSub>
                      <m:sSubPr>
                        <m:ctrlP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1"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nor/>
                      </m:rPr>
                      <a:rPr kumimoji="1" lang="en-US" altLang="ja-JP" sz="2000" b="1" dirty="0">
                        <a:solidFill>
                          <a:prstClr val="black"/>
                        </a:solidFill>
                        <a:latin typeface="Consolas" panose="020B0609020204030204" pitchFamily="49" charset="0"/>
                      </a:rPr>
                      <m:t>gniEx</m:t>
                    </m:r>
                    <m:d>
                      <m:dPr>
                        <m:ctrlPr>
                          <a:rPr kumimoji="1" lang="en-US" altLang="ja-JP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kumimoji="1" lang="en-US" altLang="ja-JP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kumimoji="1" lang="en-US" altLang="ja-JP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  <m:r>
                      <a:rPr kumimoji="1"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⇝</m:t>
                    </m:r>
                    <m:sSub>
                      <m:sSubPr>
                        <m:ctrlP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1"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kumimoji="1" lang="en-US" altLang="ja-JP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kumimoji="1" lang="en-US" altLang="ja-JP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kumimoji="1" lang="en-US" altLang="ja-JP" sz="2000" b="1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5DD531C-4668-43AF-B2FD-A8563C6CB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768" y="5756144"/>
                <a:ext cx="3997492" cy="1077218"/>
              </a:xfrm>
              <a:prstGeom prst="rect">
                <a:avLst/>
              </a:prstGeom>
              <a:blipFill>
                <a:blip r:embed="rId7"/>
                <a:stretch>
                  <a:fillRect l="-2128" t="-3911" b="-5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74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0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22506</TotalTime>
  <Words>864</Words>
  <Application>Microsoft Office PowerPoint</Application>
  <PresentationFormat>画面に合わせる (4:3)</PresentationFormat>
  <Paragraphs>99</Paragraphs>
  <Slides>7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游ゴシック</vt:lpstr>
      <vt:lpstr>Arial</vt:lpstr>
      <vt:lpstr>Calibri</vt:lpstr>
      <vt:lpstr>Calibri Light</vt:lpstr>
      <vt:lpstr>Cambria Math</vt:lpstr>
      <vt:lpstr>Comic Sans MS</vt:lpstr>
      <vt:lpstr>Consolas</vt:lpstr>
      <vt:lpstr>Office テーマ</vt:lpstr>
      <vt:lpstr>Constraint-based Relational Verification</vt:lpstr>
      <vt:lpstr>This Work: Automated Verification of Relational Properties</vt:lpstr>
      <vt:lpstr>Main Contributions </vt:lpstr>
      <vt:lpstr>Relational Verification via Synthesis of Relational Invariants and Fair &amp; Semantic Schedulers</vt:lpstr>
      <vt:lpstr>Example: Termination-Insensitive Non-Interference (TI-NI) ∈ 2-safety</vt:lpstr>
      <vt:lpstr>Example: Co-Termination    ∈ Hyperliveness</vt:lpstr>
      <vt:lpstr>Example: (TI-/TS-)GNI   ∈ ∀∃hyperproperties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Constraint-based relational verification</dc:title>
  <dc:creator>Hiroshi Unno</dc:creator>
  <cp:lastModifiedBy>Hiroshi Unno</cp:lastModifiedBy>
  <cp:revision>607</cp:revision>
  <cp:lastPrinted>2019-02-14T20:11:00Z</cp:lastPrinted>
  <dcterms:created xsi:type="dcterms:W3CDTF">2019-02-05T17:12:17Z</dcterms:created>
  <dcterms:modified xsi:type="dcterms:W3CDTF">2021-07-23T05:02:51Z</dcterms:modified>
</cp:coreProperties>
</file>