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71" r:id="rId5"/>
    <p:sldId id="273" r:id="rId6"/>
    <p:sldId id="266" r:id="rId7"/>
    <p:sldId id="276" r:id="rId8"/>
    <p:sldId id="275" r:id="rId9"/>
    <p:sldId id="277" r:id="rId10"/>
    <p:sldId id="279" r:id="rId11"/>
    <p:sldId id="278" r:id="rId12"/>
    <p:sldId id="281" r:id="rId13"/>
    <p:sldId id="280" r:id="rId14"/>
    <p:sldId id="284" r:id="rId15"/>
    <p:sldId id="286" r:id="rId16"/>
    <p:sldId id="288" r:id="rId17"/>
    <p:sldId id="287" r:id="rId18"/>
    <p:sldId id="289" r:id="rId19"/>
    <p:sldId id="268" r:id="rId20"/>
    <p:sldId id="259" r:id="rId21"/>
    <p:sldId id="263" r:id="rId22"/>
    <p:sldId id="264" r:id="rId23"/>
    <p:sldId id="260" r:id="rId24"/>
    <p:sldId id="262" r:id="rId2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5B9B"/>
    <a:srgbClr val="64A6E2"/>
    <a:srgbClr val="EB336C"/>
    <a:srgbClr val="CD5855"/>
    <a:srgbClr val="C0504D"/>
    <a:srgbClr val="D59B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4" autoAdjust="0"/>
    <p:restoredTop sz="76341" autoAdjust="0"/>
  </p:normalViewPr>
  <p:slideViewPr>
    <p:cSldViewPr snapToGrid="0">
      <p:cViewPr varScale="1">
        <p:scale>
          <a:sx n="45" d="100"/>
          <a:sy n="45" d="100"/>
        </p:scale>
        <p:origin x="4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ygwin64\home\Hiroshi\papers\TACAS2015\mochi_exp10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ygwin64\home\Hiroshi\papers\TACAS2015\mochi_exp10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ygwin64\home\Hiroshi\papers\TACAS2015\mochi_exp1019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ygwin64\home\Hiroshi\papers\TACAS2015\mochi_exp1019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ygwin64\home\Hiroshi\papers\TACAS2015\mochi_exp1019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ygwin64\home\Hiroshi\papers\TACAS2015\mochi_exp1019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92314814814816"/>
          <c:y val="8.5721111111111123E-2"/>
          <c:w val="0.80211074074074074"/>
          <c:h val="0.79937851851851849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TACAS15tab!$B$2:$B$328</c:f>
              <c:numCache>
                <c:formatCode>General</c:formatCode>
                <c:ptCount val="327"/>
                <c:pt idx="0">
                  <c:v>8.745E-2</c:v>
                </c:pt>
                <c:pt idx="1">
                  <c:v>0.124269</c:v>
                </c:pt>
                <c:pt idx="2">
                  <c:v>0.11070000000000001</c:v>
                </c:pt>
                <c:pt idx="3">
                  <c:v>4.9466000000000003E-2</c:v>
                </c:pt>
                <c:pt idx="4">
                  <c:v>6.1601000000000003E-2</c:v>
                </c:pt>
                <c:pt idx="5">
                  <c:v>0.35877500000000001</c:v>
                </c:pt>
                <c:pt idx="6">
                  <c:v>8.7481000000000003E-2</c:v>
                </c:pt>
                <c:pt idx="7">
                  <c:v>6.2534000000000006E-2</c:v>
                </c:pt>
                <c:pt idx="8">
                  <c:v>9.2587000000000003E-2</c:v>
                </c:pt>
                <c:pt idx="9">
                  <c:v>0.120972</c:v>
                </c:pt>
                <c:pt idx="10">
                  <c:v>6.7158999999999996E-2</c:v>
                </c:pt>
                <c:pt idx="11">
                  <c:v>9.1053999999999996E-2</c:v>
                </c:pt>
                <c:pt idx="12">
                  <c:v>0.19855200000000001</c:v>
                </c:pt>
                <c:pt idx="13">
                  <c:v>0.24094299999999999</c:v>
                </c:pt>
                <c:pt idx="14">
                  <c:v>0.25815399999999999</c:v>
                </c:pt>
                <c:pt idx="15">
                  <c:v>0.21691299999999999</c:v>
                </c:pt>
                <c:pt idx="16">
                  <c:v>0.182613</c:v>
                </c:pt>
                <c:pt idx="17">
                  <c:v>0.24116099999999999</c:v>
                </c:pt>
                <c:pt idx="18">
                  <c:v>0.140457</c:v>
                </c:pt>
                <c:pt idx="19">
                  <c:v>0.94109699999999996</c:v>
                </c:pt>
                <c:pt idx="20">
                  <c:v>4.0457E-2</c:v>
                </c:pt>
                <c:pt idx="21">
                  <c:v>4.5866999999999998E-2</c:v>
                </c:pt>
                <c:pt idx="22">
                  <c:v>5.4283999999999999E-2</c:v>
                </c:pt>
                <c:pt idx="23">
                  <c:v>5.9354999999999998E-2</c:v>
                </c:pt>
                <c:pt idx="24">
                  <c:v>6.5352999999999994E-2</c:v>
                </c:pt>
                <c:pt idx="25">
                  <c:v>0.123457</c:v>
                </c:pt>
                <c:pt idx="26">
                  <c:v>0.12202499999999999</c:v>
                </c:pt>
                <c:pt idx="27">
                  <c:v>3.5376999999999999E-2</c:v>
                </c:pt>
                <c:pt idx="28">
                  <c:v>4.0474000000000003E-2</c:v>
                </c:pt>
                <c:pt idx="29">
                  <c:v>2.8135E-2</c:v>
                </c:pt>
                <c:pt idx="30">
                  <c:v>3.7083999999999999E-2</c:v>
                </c:pt>
                <c:pt idx="31">
                  <c:v>3.9523000000000003E-2</c:v>
                </c:pt>
                <c:pt idx="32">
                  <c:v>7.6085E-2</c:v>
                </c:pt>
                <c:pt idx="33">
                  <c:v>8.6620000000000003E-2</c:v>
                </c:pt>
                <c:pt idx="34">
                  <c:v>4.4636000000000002E-2</c:v>
                </c:pt>
                <c:pt idx="35">
                  <c:v>4.2323E-2</c:v>
                </c:pt>
                <c:pt idx="36">
                  <c:v>0.15308099999999999</c:v>
                </c:pt>
                <c:pt idx="37">
                  <c:v>0.17860000000000001</c:v>
                </c:pt>
                <c:pt idx="38">
                  <c:v>0.229493</c:v>
                </c:pt>
                <c:pt idx="39">
                  <c:v>1.4238120000000001</c:v>
                </c:pt>
                <c:pt idx="40">
                  <c:v>0.11806</c:v>
                </c:pt>
                <c:pt idx="41">
                  <c:v>0.116039</c:v>
                </c:pt>
                <c:pt idx="42">
                  <c:v>0.15758900000000001</c:v>
                </c:pt>
                <c:pt idx="43">
                  <c:v>0.29660999999999998</c:v>
                </c:pt>
                <c:pt idx="44">
                  <c:v>0.21036299999999999</c:v>
                </c:pt>
                <c:pt idx="45">
                  <c:v>0.73902500000000004</c:v>
                </c:pt>
                <c:pt idx="46">
                  <c:v>1.6280760000000001</c:v>
                </c:pt>
                <c:pt idx="47">
                  <c:v>0.36956499999999998</c:v>
                </c:pt>
                <c:pt idx="48">
                  <c:v>0.63755099999999998</c:v>
                </c:pt>
                <c:pt idx="49">
                  <c:v>1.025082</c:v>
                </c:pt>
                <c:pt idx="50">
                  <c:v>1.5273190000000001</c:v>
                </c:pt>
                <c:pt idx="51">
                  <c:v>2.2666050000000002</c:v>
                </c:pt>
                <c:pt idx="52">
                  <c:v>2.2001919999999999</c:v>
                </c:pt>
                <c:pt idx="53">
                  <c:v>0.26325799999999999</c:v>
                </c:pt>
                <c:pt idx="54">
                  <c:v>2.0814819999999998</c:v>
                </c:pt>
                <c:pt idx="55">
                  <c:v>3.30796</c:v>
                </c:pt>
                <c:pt idx="56">
                  <c:v>5.5108090000000001</c:v>
                </c:pt>
                <c:pt idx="57">
                  <c:v>9.0896050000000006</c:v>
                </c:pt>
                <c:pt idx="58">
                  <c:v>10.550693000000001</c:v>
                </c:pt>
                <c:pt idx="59">
                  <c:v>0.23808799999999999</c:v>
                </c:pt>
                <c:pt idx="60">
                  <c:v>0.39901199999999998</c:v>
                </c:pt>
                <c:pt idx="61">
                  <c:v>0.60700100000000001</c:v>
                </c:pt>
                <c:pt idx="62">
                  <c:v>0.854904</c:v>
                </c:pt>
                <c:pt idx="63">
                  <c:v>1.1276839999999999</c:v>
                </c:pt>
                <c:pt idx="64">
                  <c:v>1.3912500000000001</c:v>
                </c:pt>
                <c:pt idx="65">
                  <c:v>1.7240390000000001</c:v>
                </c:pt>
                <c:pt idx="66">
                  <c:v>0.23888400000000001</c:v>
                </c:pt>
                <c:pt idx="67">
                  <c:v>0.797045</c:v>
                </c:pt>
                <c:pt idx="68">
                  <c:v>1.889416</c:v>
                </c:pt>
                <c:pt idx="69">
                  <c:v>2.8791329999999999</c:v>
                </c:pt>
                <c:pt idx="70">
                  <c:v>4.977875</c:v>
                </c:pt>
                <c:pt idx="71">
                  <c:v>7.3395999999999999</c:v>
                </c:pt>
                <c:pt idx="72">
                  <c:v>9.5117829999999994</c:v>
                </c:pt>
                <c:pt idx="73">
                  <c:v>4.2361000000000003E-2</c:v>
                </c:pt>
                <c:pt idx="74">
                  <c:v>4.8956E-2</c:v>
                </c:pt>
                <c:pt idx="75">
                  <c:v>8.2299999999999998E-2</c:v>
                </c:pt>
                <c:pt idx="76">
                  <c:v>0.115726</c:v>
                </c:pt>
                <c:pt idx="77">
                  <c:v>3.3864999999999999E-2</c:v>
                </c:pt>
                <c:pt idx="78">
                  <c:v>4.2688999999999998E-2</c:v>
                </c:pt>
                <c:pt idx="79">
                  <c:v>4.4889999999999999E-2</c:v>
                </c:pt>
                <c:pt idx="80">
                  <c:v>8.4167000000000006E-2</c:v>
                </c:pt>
                <c:pt idx="81">
                  <c:v>9.4018000000000004E-2</c:v>
                </c:pt>
                <c:pt idx="82">
                  <c:v>5.7589000000000001E-2</c:v>
                </c:pt>
                <c:pt idx="83">
                  <c:v>4.7048E-2</c:v>
                </c:pt>
                <c:pt idx="84">
                  <c:v>7.9240000000000005E-2</c:v>
                </c:pt>
                <c:pt idx="85">
                  <c:v>8.7323999999999999E-2</c:v>
                </c:pt>
                <c:pt idx="86">
                  <c:v>4.8093999999999998E-2</c:v>
                </c:pt>
                <c:pt idx="87">
                  <c:v>5.0934E-2</c:v>
                </c:pt>
                <c:pt idx="88">
                  <c:v>9.0063000000000004E-2</c:v>
                </c:pt>
                <c:pt idx="89">
                  <c:v>8.4683999999999995E-2</c:v>
                </c:pt>
                <c:pt idx="90">
                  <c:v>0.33879100000000001</c:v>
                </c:pt>
                <c:pt idx="91">
                  <c:v>0.63576699999999997</c:v>
                </c:pt>
                <c:pt idx="92">
                  <c:v>0.110836</c:v>
                </c:pt>
                <c:pt idx="93">
                  <c:v>9.0196999999999999E-2</c:v>
                </c:pt>
                <c:pt idx="94">
                  <c:v>0.18889900000000001</c:v>
                </c:pt>
                <c:pt idx="95">
                  <c:v>1.748848</c:v>
                </c:pt>
                <c:pt idx="96">
                  <c:v>4.9865E-2</c:v>
                </c:pt>
                <c:pt idx="97">
                  <c:v>6.7095000000000002E-2</c:v>
                </c:pt>
                <c:pt idx="98">
                  <c:v>0.19193199999999999</c:v>
                </c:pt>
                <c:pt idx="99">
                  <c:v>1.1681349999999999</c:v>
                </c:pt>
                <c:pt idx="100">
                  <c:v>0.71482599999999996</c:v>
                </c:pt>
                <c:pt idx="101">
                  <c:v>0.28501599999999999</c:v>
                </c:pt>
                <c:pt idx="102">
                  <c:v>1.981123</c:v>
                </c:pt>
                <c:pt idx="103">
                  <c:v>0.19004599999999999</c:v>
                </c:pt>
                <c:pt idx="104">
                  <c:v>0.201936</c:v>
                </c:pt>
                <c:pt idx="105">
                  <c:v>0.120451</c:v>
                </c:pt>
                <c:pt idx="106">
                  <c:v>0.70909800000000001</c:v>
                </c:pt>
                <c:pt idx="107">
                  <c:v>1.6472880000000001</c:v>
                </c:pt>
                <c:pt idx="108">
                  <c:v>0.68371999999999999</c:v>
                </c:pt>
                <c:pt idx="109">
                  <c:v>2.5238320000000001</c:v>
                </c:pt>
                <c:pt idx="110">
                  <c:v>5.6255269999999999</c:v>
                </c:pt>
                <c:pt idx="111">
                  <c:v>0.12601100000000001</c:v>
                </c:pt>
                <c:pt idx="112">
                  <c:v>0.29297699999999999</c:v>
                </c:pt>
                <c:pt idx="113">
                  <c:v>0.110427</c:v>
                </c:pt>
                <c:pt idx="114">
                  <c:v>6.6101400000000003</c:v>
                </c:pt>
                <c:pt idx="115">
                  <c:v>0.24975700000000001</c:v>
                </c:pt>
                <c:pt idx="116">
                  <c:v>8.7202000000000002E-2</c:v>
                </c:pt>
                <c:pt idx="117">
                  <c:v>5.5971460000000004</c:v>
                </c:pt>
                <c:pt idx="118">
                  <c:v>2.4408029999999998</c:v>
                </c:pt>
                <c:pt idx="119">
                  <c:v>8.0267400000000002</c:v>
                </c:pt>
                <c:pt idx="120">
                  <c:v>3.6247410000000002</c:v>
                </c:pt>
                <c:pt idx="121">
                  <c:v>9.3540999999999999E-2</c:v>
                </c:pt>
                <c:pt idx="122">
                  <c:v>1.399462</c:v>
                </c:pt>
                <c:pt idx="123">
                  <c:v>0.25628299999999998</c:v>
                </c:pt>
                <c:pt idx="124">
                  <c:v>1.4935849999999999</c:v>
                </c:pt>
                <c:pt idx="125">
                  <c:v>1.0418829999999999</c:v>
                </c:pt>
                <c:pt idx="126">
                  <c:v>0.154756</c:v>
                </c:pt>
                <c:pt idx="127">
                  <c:v>3.6469610000000001</c:v>
                </c:pt>
                <c:pt idx="128">
                  <c:v>3.8575110000000001</c:v>
                </c:pt>
                <c:pt idx="129">
                  <c:v>0.174155</c:v>
                </c:pt>
                <c:pt idx="130">
                  <c:v>1.064624</c:v>
                </c:pt>
                <c:pt idx="131">
                  <c:v>2.3697689999999998</c:v>
                </c:pt>
                <c:pt idx="132">
                  <c:v>0.96537700000000004</c:v>
                </c:pt>
                <c:pt idx="133">
                  <c:v>3.3894250000000001</c:v>
                </c:pt>
                <c:pt idx="134">
                  <c:v>11.095071000000001</c:v>
                </c:pt>
                <c:pt idx="135">
                  <c:v>0.14835100000000001</c:v>
                </c:pt>
                <c:pt idx="136">
                  <c:v>0.128362</c:v>
                </c:pt>
                <c:pt idx="137">
                  <c:v>5.2540999999999997E-2</c:v>
                </c:pt>
                <c:pt idx="138">
                  <c:v>5.0443000000000002E-2</c:v>
                </c:pt>
                <c:pt idx="139">
                  <c:v>0.12734799999999999</c:v>
                </c:pt>
                <c:pt idx="140">
                  <c:v>0.31778299999999998</c:v>
                </c:pt>
                <c:pt idx="141">
                  <c:v>0.12311800000000001</c:v>
                </c:pt>
                <c:pt idx="142">
                  <c:v>3.822247</c:v>
                </c:pt>
                <c:pt idx="143">
                  <c:v>2.0301439999999999</c:v>
                </c:pt>
                <c:pt idx="144">
                  <c:v>13.851355999999999</c:v>
                </c:pt>
                <c:pt idx="145">
                  <c:v>4.7588999999999999E-2</c:v>
                </c:pt>
                <c:pt idx="146">
                  <c:v>0.31631799999999999</c:v>
                </c:pt>
                <c:pt idx="147">
                  <c:v>4.3317000000000001E-2</c:v>
                </c:pt>
                <c:pt idx="148">
                  <c:v>0.31090699999999999</c:v>
                </c:pt>
                <c:pt idx="149">
                  <c:v>0.22659699999999999</c:v>
                </c:pt>
                <c:pt idx="150">
                  <c:v>8.1325999999999996E-2</c:v>
                </c:pt>
                <c:pt idx="151">
                  <c:v>0.215833</c:v>
                </c:pt>
                <c:pt idx="152">
                  <c:v>6.5377000000000005E-2</c:v>
                </c:pt>
                <c:pt idx="153">
                  <c:v>9.1241000000000003E-2</c:v>
                </c:pt>
                <c:pt idx="154">
                  <c:v>5.2387000000000003E-2</c:v>
                </c:pt>
                <c:pt idx="155">
                  <c:v>0.310116</c:v>
                </c:pt>
                <c:pt idx="156">
                  <c:v>6.0437999999999999E-2</c:v>
                </c:pt>
                <c:pt idx="157">
                  <c:v>0.25923400000000002</c:v>
                </c:pt>
                <c:pt idx="158">
                  <c:v>3.7984999999999998E-2</c:v>
                </c:pt>
                <c:pt idx="159">
                  <c:v>0.16845499999999999</c:v>
                </c:pt>
                <c:pt idx="160">
                  <c:v>4.3201000000000003E-2</c:v>
                </c:pt>
                <c:pt idx="161">
                  <c:v>5.4002000000000001E-2</c:v>
                </c:pt>
                <c:pt idx="162">
                  <c:v>9.3544000000000002E-2</c:v>
                </c:pt>
                <c:pt idx="163">
                  <c:v>0.44930799999999999</c:v>
                </c:pt>
                <c:pt idx="164">
                  <c:v>0.11841500000000001</c:v>
                </c:pt>
                <c:pt idx="165">
                  <c:v>8.7780999999999998E-2</c:v>
                </c:pt>
                <c:pt idx="166">
                  <c:v>5.4672999999999999E-2</c:v>
                </c:pt>
                <c:pt idx="167">
                  <c:v>0.21207000000000001</c:v>
                </c:pt>
                <c:pt idx="168">
                  <c:v>2.8534E-2</c:v>
                </c:pt>
                <c:pt idx="169">
                  <c:v>0.21612300000000001</c:v>
                </c:pt>
                <c:pt idx="170">
                  <c:v>0.55549899999999997</c:v>
                </c:pt>
                <c:pt idx="171">
                  <c:v>7.9003000000000004E-2</c:v>
                </c:pt>
                <c:pt idx="172">
                  <c:v>0.59822299999999995</c:v>
                </c:pt>
                <c:pt idx="173">
                  <c:v>0.29019600000000001</c:v>
                </c:pt>
                <c:pt idx="174">
                  <c:v>6.1846999999999999E-2</c:v>
                </c:pt>
                <c:pt idx="175">
                  <c:v>0.53275600000000001</c:v>
                </c:pt>
                <c:pt idx="176">
                  <c:v>0.28989500000000001</c:v>
                </c:pt>
                <c:pt idx="177">
                  <c:v>5.3520999999999999E-2</c:v>
                </c:pt>
                <c:pt idx="178">
                  <c:v>0.51589399999999996</c:v>
                </c:pt>
                <c:pt idx="179">
                  <c:v>6.1927999999999997E-2</c:v>
                </c:pt>
                <c:pt idx="180">
                  <c:v>2.55192</c:v>
                </c:pt>
                <c:pt idx="181">
                  <c:v>5.8807999999999999E-2</c:v>
                </c:pt>
                <c:pt idx="182">
                  <c:v>0.44223400000000002</c:v>
                </c:pt>
                <c:pt idx="183">
                  <c:v>6.5775E-2</c:v>
                </c:pt>
                <c:pt idx="184">
                  <c:v>0.21729699999999999</c:v>
                </c:pt>
                <c:pt idx="185">
                  <c:v>0.54153700000000005</c:v>
                </c:pt>
                <c:pt idx="186">
                  <c:v>0.21196599999999999</c:v>
                </c:pt>
                <c:pt idx="187">
                  <c:v>0.109777</c:v>
                </c:pt>
                <c:pt idx="188">
                  <c:v>6.3944000000000001E-2</c:v>
                </c:pt>
                <c:pt idx="189">
                  <c:v>0.195351</c:v>
                </c:pt>
                <c:pt idx="190">
                  <c:v>2.7533999999999999E-2</c:v>
                </c:pt>
                <c:pt idx="191">
                  <c:v>4.5338000000000003E-2</c:v>
                </c:pt>
                <c:pt idx="192">
                  <c:v>4.8154000000000002E-2</c:v>
                </c:pt>
                <c:pt idx="193">
                  <c:v>4.3540000000000002E-2</c:v>
                </c:pt>
                <c:pt idx="194">
                  <c:v>4.6297999999999999E-2</c:v>
                </c:pt>
                <c:pt idx="195">
                  <c:v>4.0472000000000001E-2</c:v>
                </c:pt>
                <c:pt idx="196">
                  <c:v>0.19164300000000001</c:v>
                </c:pt>
                <c:pt idx="197">
                  <c:v>0.27642</c:v>
                </c:pt>
                <c:pt idx="198">
                  <c:v>0.15992100000000001</c:v>
                </c:pt>
                <c:pt idx="199">
                  <c:v>0.22589300000000001</c:v>
                </c:pt>
                <c:pt idx="200">
                  <c:v>0.20547899999999999</c:v>
                </c:pt>
                <c:pt idx="201">
                  <c:v>0.63556699999999999</c:v>
                </c:pt>
                <c:pt idx="202">
                  <c:v>0.100701</c:v>
                </c:pt>
                <c:pt idx="203">
                  <c:v>0.72892699999999999</c:v>
                </c:pt>
                <c:pt idx="204">
                  <c:v>0.120489</c:v>
                </c:pt>
                <c:pt idx="205">
                  <c:v>0.27872000000000002</c:v>
                </c:pt>
                <c:pt idx="206">
                  <c:v>0.268424</c:v>
                </c:pt>
                <c:pt idx="207">
                  <c:v>1.916757</c:v>
                </c:pt>
                <c:pt idx="208">
                  <c:v>0.166049</c:v>
                </c:pt>
                <c:pt idx="209">
                  <c:v>0.39876200000000001</c:v>
                </c:pt>
                <c:pt idx="210">
                  <c:v>7.6840000000000006E-2</c:v>
                </c:pt>
                <c:pt idx="211">
                  <c:v>0.113637</c:v>
                </c:pt>
                <c:pt idx="212">
                  <c:v>0.19423599999999999</c:v>
                </c:pt>
                <c:pt idx="213">
                  <c:v>7.2758000000000003E-2</c:v>
                </c:pt>
                <c:pt idx="214">
                  <c:v>0.12576399999999999</c:v>
                </c:pt>
                <c:pt idx="215">
                  <c:v>0.18699399999999999</c:v>
                </c:pt>
                <c:pt idx="216">
                  <c:v>7.1126999999999996E-2</c:v>
                </c:pt>
                <c:pt idx="217">
                  <c:v>0.121505</c:v>
                </c:pt>
                <c:pt idx="218">
                  <c:v>0.198267</c:v>
                </c:pt>
                <c:pt idx="219">
                  <c:v>0.149835</c:v>
                </c:pt>
                <c:pt idx="220">
                  <c:v>0.37365900000000002</c:v>
                </c:pt>
                <c:pt idx="221">
                  <c:v>0.16425999999999999</c:v>
                </c:pt>
                <c:pt idx="222">
                  <c:v>0.38761099999999998</c:v>
                </c:pt>
                <c:pt idx="223">
                  <c:v>0.201011</c:v>
                </c:pt>
                <c:pt idx="224">
                  <c:v>0.101371</c:v>
                </c:pt>
                <c:pt idx="225">
                  <c:v>2.5458449999999999</c:v>
                </c:pt>
                <c:pt idx="226">
                  <c:v>6.0897E-2</c:v>
                </c:pt>
                <c:pt idx="227">
                  <c:v>6.0143000000000002E-2</c:v>
                </c:pt>
                <c:pt idx="228">
                  <c:v>5.9072E-2</c:v>
                </c:pt>
                <c:pt idx="229">
                  <c:v>5.9554999999999997E-2</c:v>
                </c:pt>
                <c:pt idx="230">
                  <c:v>0.125196</c:v>
                </c:pt>
                <c:pt idx="231">
                  <c:v>0.273615</c:v>
                </c:pt>
                <c:pt idx="232">
                  <c:v>8.8748999999999995E-2</c:v>
                </c:pt>
                <c:pt idx="233">
                  <c:v>1.4370229999999999</c:v>
                </c:pt>
                <c:pt idx="234">
                  <c:v>0.75548599999999999</c:v>
                </c:pt>
                <c:pt idx="235">
                  <c:v>0.16907800000000001</c:v>
                </c:pt>
                <c:pt idx="236">
                  <c:v>7.4023000000000005E-2</c:v>
                </c:pt>
                <c:pt idx="237">
                  <c:v>0.83617399999999997</c:v>
                </c:pt>
                <c:pt idx="238">
                  <c:v>2.6172999999999998E-2</c:v>
                </c:pt>
                <c:pt idx="239">
                  <c:v>3.9938000000000001E-2</c:v>
                </c:pt>
                <c:pt idx="240">
                  <c:v>5.5163999999999998E-2</c:v>
                </c:pt>
                <c:pt idx="241">
                  <c:v>7.3286000000000004E-2</c:v>
                </c:pt>
                <c:pt idx="242">
                  <c:v>3.0315000000000002E-2</c:v>
                </c:pt>
                <c:pt idx="243">
                  <c:v>2.9992999999999999E-2</c:v>
                </c:pt>
                <c:pt idx="244">
                  <c:v>4.5400999999999997E-2</c:v>
                </c:pt>
                <c:pt idx="245">
                  <c:v>6.1200999999999998E-2</c:v>
                </c:pt>
                <c:pt idx="246">
                  <c:v>7.6139999999999999E-2</c:v>
                </c:pt>
                <c:pt idx="247">
                  <c:v>9.5760999999999999E-2</c:v>
                </c:pt>
                <c:pt idx="248">
                  <c:v>0.106999</c:v>
                </c:pt>
                <c:pt idx="249">
                  <c:v>3.0134000000000001E-2</c:v>
                </c:pt>
                <c:pt idx="250">
                  <c:v>3.3646000000000002E-2</c:v>
                </c:pt>
                <c:pt idx="251">
                  <c:v>4.7639000000000001E-2</c:v>
                </c:pt>
                <c:pt idx="252">
                  <c:v>6.1830999999999997E-2</c:v>
                </c:pt>
                <c:pt idx="253">
                  <c:v>7.7318999999999999E-2</c:v>
                </c:pt>
                <c:pt idx="254">
                  <c:v>9.2730000000000007E-2</c:v>
                </c:pt>
                <c:pt idx="255">
                  <c:v>0.109264</c:v>
                </c:pt>
                <c:pt idx="256">
                  <c:v>0.15171399999999999</c:v>
                </c:pt>
                <c:pt idx="257">
                  <c:v>3.4159000000000002E-2</c:v>
                </c:pt>
                <c:pt idx="258">
                  <c:v>4.3345000000000002E-2</c:v>
                </c:pt>
                <c:pt idx="259">
                  <c:v>5.2157000000000002E-2</c:v>
                </c:pt>
                <c:pt idx="260">
                  <c:v>6.5152000000000002E-2</c:v>
                </c:pt>
                <c:pt idx="261">
                  <c:v>6.5380999999999995E-2</c:v>
                </c:pt>
                <c:pt idx="262">
                  <c:v>7.8087000000000004E-2</c:v>
                </c:pt>
                <c:pt idx="263">
                  <c:v>8.8899000000000006E-2</c:v>
                </c:pt>
                <c:pt idx="264">
                  <c:v>0.10109799999999999</c:v>
                </c:pt>
                <c:pt idx="265">
                  <c:v>6.3995999999999997E-2</c:v>
                </c:pt>
                <c:pt idx="266">
                  <c:v>0.53539499999999995</c:v>
                </c:pt>
                <c:pt idx="267">
                  <c:v>5.1991000000000002E-2</c:v>
                </c:pt>
                <c:pt idx="268">
                  <c:v>0.300454</c:v>
                </c:pt>
                <c:pt idx="269">
                  <c:v>5.4885999999999997E-2</c:v>
                </c:pt>
                <c:pt idx="270">
                  <c:v>0.18204999999999999</c:v>
                </c:pt>
                <c:pt idx="271">
                  <c:v>0.19935800000000001</c:v>
                </c:pt>
                <c:pt idx="272">
                  <c:v>1.1838580000000001</c:v>
                </c:pt>
                <c:pt idx="273">
                  <c:v>3.8117239999999999</c:v>
                </c:pt>
                <c:pt idx="274">
                  <c:v>8.8641079999999999</c:v>
                </c:pt>
                <c:pt idx="275">
                  <c:v>22.755271</c:v>
                </c:pt>
                <c:pt idx="276">
                  <c:v>0.116533</c:v>
                </c:pt>
                <c:pt idx="277">
                  <c:v>0.88469100000000001</c:v>
                </c:pt>
                <c:pt idx="278">
                  <c:v>2.6414930000000001</c:v>
                </c:pt>
                <c:pt idx="279">
                  <c:v>7.5844990000000001</c:v>
                </c:pt>
                <c:pt idx="280">
                  <c:v>0.155252</c:v>
                </c:pt>
                <c:pt idx="281">
                  <c:v>0.25692900000000002</c:v>
                </c:pt>
                <c:pt idx="282">
                  <c:v>0.87051999999999996</c:v>
                </c:pt>
                <c:pt idx="283">
                  <c:v>0.930419</c:v>
                </c:pt>
                <c:pt idx="284">
                  <c:v>1.0647549999999999</c:v>
                </c:pt>
                <c:pt idx="285">
                  <c:v>0.4844</c:v>
                </c:pt>
                <c:pt idx="286">
                  <c:v>0.44829400000000003</c:v>
                </c:pt>
                <c:pt idx="287">
                  <c:v>0.49662499999999998</c:v>
                </c:pt>
                <c:pt idx="288">
                  <c:v>0.44227499999999997</c:v>
                </c:pt>
                <c:pt idx="289">
                  <c:v>3.6638999999999998E-2</c:v>
                </c:pt>
                <c:pt idx="290">
                  <c:v>5.6834000000000003E-2</c:v>
                </c:pt>
                <c:pt idx="291">
                  <c:v>0.19635</c:v>
                </c:pt>
                <c:pt idx="292">
                  <c:v>3.6082000000000003E-2</c:v>
                </c:pt>
                <c:pt idx="293">
                  <c:v>3.6490000000000002E-2</c:v>
                </c:pt>
                <c:pt idx="294">
                  <c:v>3.644E-2</c:v>
                </c:pt>
                <c:pt idx="295">
                  <c:v>3.6828E-2</c:v>
                </c:pt>
                <c:pt idx="296">
                  <c:v>5.8955E-2</c:v>
                </c:pt>
                <c:pt idx="297">
                  <c:v>3.7397E-2</c:v>
                </c:pt>
                <c:pt idx="298">
                  <c:v>5.7970000000000001E-2</c:v>
                </c:pt>
                <c:pt idx="299">
                  <c:v>8.5003999999999996E-2</c:v>
                </c:pt>
                <c:pt idx="300">
                  <c:v>4.8569000000000001E-2</c:v>
                </c:pt>
                <c:pt idx="301">
                  <c:v>5.7988999999999999E-2</c:v>
                </c:pt>
                <c:pt idx="302">
                  <c:v>7.6983999999999997E-2</c:v>
                </c:pt>
                <c:pt idx="303">
                  <c:v>9.6721000000000001E-2</c:v>
                </c:pt>
                <c:pt idx="304">
                  <c:v>0.31337999999999999</c:v>
                </c:pt>
                <c:pt idx="305">
                  <c:v>0.21520400000000001</c:v>
                </c:pt>
                <c:pt idx="306">
                  <c:v>1.169753</c:v>
                </c:pt>
                <c:pt idx="307">
                  <c:v>9.1771000000000005E-2</c:v>
                </c:pt>
                <c:pt idx="308">
                  <c:v>0.41545500000000002</c:v>
                </c:pt>
                <c:pt idx="309">
                  <c:v>0.12787999999999999</c:v>
                </c:pt>
                <c:pt idx="310">
                  <c:v>0.29383900000000002</c:v>
                </c:pt>
                <c:pt idx="311">
                  <c:v>0.31350299999999998</c:v>
                </c:pt>
                <c:pt idx="312">
                  <c:v>7.7816999999999997E-2</c:v>
                </c:pt>
                <c:pt idx="313">
                  <c:v>0.51839199999999996</c:v>
                </c:pt>
                <c:pt idx="314">
                  <c:v>0.22957</c:v>
                </c:pt>
                <c:pt idx="315">
                  <c:v>0.64111700000000005</c:v>
                </c:pt>
                <c:pt idx="316">
                  <c:v>0.33608100000000002</c:v>
                </c:pt>
                <c:pt idx="317">
                  <c:v>0.88148899999999997</c:v>
                </c:pt>
                <c:pt idx="318">
                  <c:v>0.25739600000000001</c:v>
                </c:pt>
                <c:pt idx="319">
                  <c:v>0.25081100000000001</c:v>
                </c:pt>
                <c:pt idx="320">
                  <c:v>0.67248600000000003</c:v>
                </c:pt>
                <c:pt idx="321">
                  <c:v>5.2178589999999998</c:v>
                </c:pt>
                <c:pt idx="322">
                  <c:v>1.579288</c:v>
                </c:pt>
                <c:pt idx="323">
                  <c:v>10.688186</c:v>
                </c:pt>
                <c:pt idx="324">
                  <c:v>0.29656300000000002</c:v>
                </c:pt>
                <c:pt idx="325">
                  <c:v>0.107014</c:v>
                </c:pt>
                <c:pt idx="326">
                  <c:v>2.7514270000000001</c:v>
                </c:pt>
              </c:numCache>
            </c:numRef>
          </c:xVal>
          <c:yVal>
            <c:numRef>
              <c:f>TACAS15tab!$D$2:$D$328</c:f>
              <c:numCache>
                <c:formatCode>General</c:formatCode>
                <c:ptCount val="327"/>
                <c:pt idx="0">
                  <c:v>2.1576000000000001E-2</c:v>
                </c:pt>
                <c:pt idx="1">
                  <c:v>4.5399000000000002E-2</c:v>
                </c:pt>
                <c:pt idx="2">
                  <c:v>4.6343000000000002E-2</c:v>
                </c:pt>
                <c:pt idx="3">
                  <c:v>2.4990999999999999E-2</c:v>
                </c:pt>
                <c:pt idx="4">
                  <c:v>3.1830999999999998E-2</c:v>
                </c:pt>
                <c:pt idx="5">
                  <c:v>0.21904699999999999</c:v>
                </c:pt>
                <c:pt idx="6">
                  <c:v>4.5463999999999997E-2</c:v>
                </c:pt>
                <c:pt idx="7">
                  <c:v>1.7850999999999999E-2</c:v>
                </c:pt>
                <c:pt idx="8">
                  <c:v>3.5458999999999997E-2</c:v>
                </c:pt>
                <c:pt idx="9">
                  <c:v>2.5429E-2</c:v>
                </c:pt>
                <c:pt idx="10">
                  <c:v>2.2682999999999998E-2</c:v>
                </c:pt>
                <c:pt idx="11">
                  <c:v>3.1413000000000003E-2</c:v>
                </c:pt>
                <c:pt idx="12">
                  <c:v>4.6447000000000002E-2</c:v>
                </c:pt>
                <c:pt idx="13">
                  <c:v>0.103029</c:v>
                </c:pt>
                <c:pt idx="14">
                  <c:v>0.19815199999999999</c:v>
                </c:pt>
                <c:pt idx="15">
                  <c:v>0.570079</c:v>
                </c:pt>
                <c:pt idx="16">
                  <c:v>6.0393000000000002E-2</c:v>
                </c:pt>
                <c:pt idx="17">
                  <c:v>0.100936</c:v>
                </c:pt>
                <c:pt idx="18">
                  <c:v>4.6249999999999999E-2</c:v>
                </c:pt>
                <c:pt idx="19">
                  <c:v>0.33063599999999999</c:v>
                </c:pt>
                <c:pt idx="20">
                  <c:v>1.9961E-2</c:v>
                </c:pt>
                <c:pt idx="21">
                  <c:v>2.0351999999999999E-2</c:v>
                </c:pt>
                <c:pt idx="22">
                  <c:v>2.9350999999999999E-2</c:v>
                </c:pt>
                <c:pt idx="23">
                  <c:v>2.6029E-2</c:v>
                </c:pt>
                <c:pt idx="24">
                  <c:v>2.3612999999999999E-2</c:v>
                </c:pt>
                <c:pt idx="25">
                  <c:v>3.4500000000000003E-2</c:v>
                </c:pt>
                <c:pt idx="26">
                  <c:v>2.0538000000000001E-2</c:v>
                </c:pt>
                <c:pt idx="27">
                  <c:v>1.6086E-2</c:v>
                </c:pt>
                <c:pt idx="28">
                  <c:v>1.7165E-2</c:v>
                </c:pt>
                <c:pt idx="29">
                  <c:v>1.1978000000000001E-2</c:v>
                </c:pt>
                <c:pt idx="30">
                  <c:v>1.8825000000000001E-2</c:v>
                </c:pt>
                <c:pt idx="31">
                  <c:v>1.2173E-2</c:v>
                </c:pt>
                <c:pt idx="32">
                  <c:v>2.8688999999999999E-2</c:v>
                </c:pt>
                <c:pt idx="33">
                  <c:v>1.5373E-2</c:v>
                </c:pt>
                <c:pt idx="34">
                  <c:v>1.6375000000000001E-2</c:v>
                </c:pt>
                <c:pt idx="35">
                  <c:v>1.2678E-2</c:v>
                </c:pt>
                <c:pt idx="36">
                  <c:v>5.5966000000000002E-2</c:v>
                </c:pt>
                <c:pt idx="37">
                  <c:v>9.1619999999999993E-2</c:v>
                </c:pt>
                <c:pt idx="38">
                  <c:v>3.2973000000000002E-2</c:v>
                </c:pt>
                <c:pt idx="39">
                  <c:v>0.121446</c:v>
                </c:pt>
                <c:pt idx="40">
                  <c:v>1.274E-2</c:v>
                </c:pt>
                <c:pt idx="41">
                  <c:v>1.2576E-2</c:v>
                </c:pt>
                <c:pt idx="42">
                  <c:v>1.7003000000000001E-2</c:v>
                </c:pt>
                <c:pt idx="43">
                  <c:v>5.9422000000000003E-2</c:v>
                </c:pt>
                <c:pt idx="44">
                  <c:v>1.6566000000000001E-2</c:v>
                </c:pt>
                <c:pt idx="45">
                  <c:v>5.8692000000000001E-2</c:v>
                </c:pt>
                <c:pt idx="46">
                  <c:v>8.5768999999999998E-2</c:v>
                </c:pt>
                <c:pt idx="47">
                  <c:v>4.6412000000000002E-2</c:v>
                </c:pt>
                <c:pt idx="48">
                  <c:v>0.16405</c:v>
                </c:pt>
                <c:pt idx="49">
                  <c:v>0.33819900000000003</c:v>
                </c:pt>
                <c:pt idx="50">
                  <c:v>0.59495299999999995</c:v>
                </c:pt>
                <c:pt idx="51">
                  <c:v>1.6843079999999999</c:v>
                </c:pt>
                <c:pt idx="52">
                  <c:v>1.5780620000000001</c:v>
                </c:pt>
                <c:pt idx="53">
                  <c:v>3.6599E-2</c:v>
                </c:pt>
                <c:pt idx="54">
                  <c:v>0.171906</c:v>
                </c:pt>
                <c:pt idx="55">
                  <c:v>2.1221359999999998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2.7583E-2</c:v>
                </c:pt>
                <c:pt idx="60">
                  <c:v>8.3430000000000004E-2</c:v>
                </c:pt>
                <c:pt idx="61">
                  <c:v>0.175289</c:v>
                </c:pt>
                <c:pt idx="62">
                  <c:v>0.32367699999999999</c:v>
                </c:pt>
                <c:pt idx="63">
                  <c:v>0.56632899999999997</c:v>
                </c:pt>
                <c:pt idx="64">
                  <c:v>0.96570800000000001</c:v>
                </c:pt>
                <c:pt idx="65">
                  <c:v>1.548092</c:v>
                </c:pt>
                <c:pt idx="66">
                  <c:v>3.4654999999999998E-2</c:v>
                </c:pt>
                <c:pt idx="67">
                  <c:v>0.13414100000000001</c:v>
                </c:pt>
                <c:pt idx="68">
                  <c:v>0.67427099999999995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2.1999000000000001E-2</c:v>
                </c:pt>
                <c:pt idx="74">
                  <c:v>1.4726E-2</c:v>
                </c:pt>
                <c:pt idx="75">
                  <c:v>3.5680999999999997E-2</c:v>
                </c:pt>
                <c:pt idx="76">
                  <c:v>2.9085E-2</c:v>
                </c:pt>
                <c:pt idx="77">
                  <c:v>1.2074E-2</c:v>
                </c:pt>
                <c:pt idx="78">
                  <c:v>1.8338E-2</c:v>
                </c:pt>
                <c:pt idx="79">
                  <c:v>1.3313999999999999E-2</c:v>
                </c:pt>
                <c:pt idx="80">
                  <c:v>3.3390999999999997E-2</c:v>
                </c:pt>
                <c:pt idx="81">
                  <c:v>1.8631999999999999E-2</c:v>
                </c:pt>
                <c:pt idx="82">
                  <c:v>2.3206000000000001E-2</c:v>
                </c:pt>
                <c:pt idx="83">
                  <c:v>1.9512000000000002E-2</c:v>
                </c:pt>
                <c:pt idx="84">
                  <c:v>3.2454999999999998E-2</c:v>
                </c:pt>
                <c:pt idx="85">
                  <c:v>2.7043999999999999E-2</c:v>
                </c:pt>
                <c:pt idx="86">
                  <c:v>2.069E-2</c:v>
                </c:pt>
                <c:pt idx="87">
                  <c:v>1.6139000000000001E-2</c:v>
                </c:pt>
                <c:pt idx="88">
                  <c:v>4.0221E-2</c:v>
                </c:pt>
                <c:pt idx="89">
                  <c:v>1.7080000000000001E-2</c:v>
                </c:pt>
                <c:pt idx="90">
                  <c:v>4.8717999999999997E-2</c:v>
                </c:pt>
                <c:pt idx="91">
                  <c:v>0.16370899999999999</c:v>
                </c:pt>
                <c:pt idx="92">
                  <c:v>8.7170999999999998E-2</c:v>
                </c:pt>
                <c:pt idx="93">
                  <c:v>5.1443999999999997E-2</c:v>
                </c:pt>
                <c:pt idx="94">
                  <c:v>0.14833399999999999</c:v>
                </c:pt>
                <c:pt idx="95">
                  <c:v>0.34279399999999999</c:v>
                </c:pt>
                <c:pt idx="96">
                  <c:v>1.7555999999999999E-2</c:v>
                </c:pt>
                <c:pt idx="97">
                  <c:v>3.2884999999999998E-2</c:v>
                </c:pt>
                <c:pt idx="98">
                  <c:v>1.7742999999999998E-2</c:v>
                </c:pt>
                <c:pt idx="99">
                  <c:v>8.6241999999999999E-2</c:v>
                </c:pt>
                <c:pt idx="100">
                  <c:v>7.9915E-2</c:v>
                </c:pt>
                <c:pt idx="101">
                  <c:v>3.0121999999999999E-2</c:v>
                </c:pt>
                <c:pt idx="102">
                  <c:v>0.17573900000000001</c:v>
                </c:pt>
                <c:pt idx="103">
                  <c:v>1.8331E-2</c:v>
                </c:pt>
                <c:pt idx="104">
                  <c:v>1.7687000000000001E-2</c:v>
                </c:pt>
                <c:pt idx="105">
                  <c:v>2.9151E-2</c:v>
                </c:pt>
                <c:pt idx="106">
                  <c:v>4.8675999999999997E-2</c:v>
                </c:pt>
                <c:pt idx="107">
                  <c:v>9.0034000000000003E-2</c:v>
                </c:pt>
                <c:pt idx="108">
                  <c:v>0.103168</c:v>
                </c:pt>
                <c:pt idx="109">
                  <c:v>0.10770399999999999</c:v>
                </c:pt>
                <c:pt idx="110">
                  <c:v>0.20062099999999999</c:v>
                </c:pt>
                <c:pt idx="111">
                  <c:v>1.2895999999999999E-2</c:v>
                </c:pt>
                <c:pt idx="112">
                  <c:v>3.7921000000000003E-2</c:v>
                </c:pt>
                <c:pt idx="113">
                  <c:v>5.9108000000000001E-2</c:v>
                </c:pt>
                <c:pt idx="114">
                  <c:v>0.141904</c:v>
                </c:pt>
                <c:pt idx="115">
                  <c:v>2.1728999999999998E-2</c:v>
                </c:pt>
                <c:pt idx="116">
                  <c:v>5.2379000000000002E-2</c:v>
                </c:pt>
                <c:pt idx="117">
                  <c:v>0.46676099999999998</c:v>
                </c:pt>
                <c:pt idx="118">
                  <c:v>0.37019000000000002</c:v>
                </c:pt>
                <c:pt idx="119">
                  <c:v>0.40376000000000001</c:v>
                </c:pt>
                <c:pt idx="120">
                  <c:v>0.62115799999999999</c:v>
                </c:pt>
                <c:pt idx="121">
                  <c:v>5.1500999999999998E-2</c:v>
                </c:pt>
                <c:pt idx="122">
                  <c:v>7.8951999999999994E-2</c:v>
                </c:pt>
                <c:pt idx="123">
                  <c:v>2.3148999999999999E-2</c:v>
                </c:pt>
                <c:pt idx="124">
                  <c:v>8.2851999999999995E-2</c:v>
                </c:pt>
                <c:pt idx="125">
                  <c:v>0.13209399999999999</c:v>
                </c:pt>
                <c:pt idx="126">
                  <c:v>0.16367599999999999</c:v>
                </c:pt>
                <c:pt idx="127">
                  <c:v>0.18635099999999999</c:v>
                </c:pt>
                <c:pt idx="128">
                  <c:v>0.19857900000000001</c:v>
                </c:pt>
                <c:pt idx="129">
                  <c:v>4.326E-2</c:v>
                </c:pt>
                <c:pt idx="130">
                  <c:v>7.0720000000000005E-2</c:v>
                </c:pt>
                <c:pt idx="131">
                  <c:v>0.114354</c:v>
                </c:pt>
                <c:pt idx="132">
                  <c:v>0.13827600000000001</c:v>
                </c:pt>
                <c:pt idx="133">
                  <c:v>0.14699899999999999</c:v>
                </c:pt>
                <c:pt idx="134">
                  <c:v>0.23369400000000001</c:v>
                </c:pt>
                <c:pt idx="135">
                  <c:v>1.4080000000000001E-2</c:v>
                </c:pt>
                <c:pt idx="136">
                  <c:v>1.3464E-2</c:v>
                </c:pt>
                <c:pt idx="137">
                  <c:v>1.4470999999999999E-2</c:v>
                </c:pt>
                <c:pt idx="138">
                  <c:v>1.5845999999999999E-2</c:v>
                </c:pt>
                <c:pt idx="139">
                  <c:v>1.3971000000000001E-2</c:v>
                </c:pt>
                <c:pt idx="140">
                  <c:v>3.9837999999999998E-2</c:v>
                </c:pt>
                <c:pt idx="141">
                  <c:v>6.7055000000000003E-2</c:v>
                </c:pt>
                <c:pt idx="142">
                  <c:v>0.116119</c:v>
                </c:pt>
                <c:pt idx="143">
                  <c:v>0.11253100000000001</c:v>
                </c:pt>
                <c:pt idx="144">
                  <c:v>0.25094</c:v>
                </c:pt>
                <c:pt idx="145">
                  <c:v>1.2806E-2</c:v>
                </c:pt>
                <c:pt idx="146">
                  <c:v>4.1396000000000002E-2</c:v>
                </c:pt>
                <c:pt idx="147">
                  <c:v>1.34E-2</c:v>
                </c:pt>
                <c:pt idx="148">
                  <c:v>3.1759000000000003E-2</c:v>
                </c:pt>
                <c:pt idx="149">
                  <c:v>1.7935E-2</c:v>
                </c:pt>
                <c:pt idx="150">
                  <c:v>2.0101999999999998E-2</c:v>
                </c:pt>
                <c:pt idx="151">
                  <c:v>2.0739E-2</c:v>
                </c:pt>
                <c:pt idx="152">
                  <c:v>1.8620999999999999E-2</c:v>
                </c:pt>
                <c:pt idx="153">
                  <c:v>7.0247000000000004E-2</c:v>
                </c:pt>
                <c:pt idx="154">
                  <c:v>2.3224000000000002E-2</c:v>
                </c:pt>
                <c:pt idx="155">
                  <c:v>0.36263499999999999</c:v>
                </c:pt>
                <c:pt idx="156">
                  <c:v>2.2808999999999999E-2</c:v>
                </c:pt>
                <c:pt idx="157">
                  <c:v>0.117756</c:v>
                </c:pt>
                <c:pt idx="158">
                  <c:v>1.342E-2</c:v>
                </c:pt>
                <c:pt idx="159">
                  <c:v>7.4043999999999999E-2</c:v>
                </c:pt>
                <c:pt idx="160">
                  <c:v>1.6489E-2</c:v>
                </c:pt>
                <c:pt idx="161">
                  <c:v>6.5278000000000003E-2</c:v>
                </c:pt>
                <c:pt idx="162">
                  <c:v>0.194767</c:v>
                </c:pt>
                <c:pt idx="163">
                  <c:v>0.19087999999999999</c:v>
                </c:pt>
                <c:pt idx="164">
                  <c:v>0.613873</c:v>
                </c:pt>
                <c:pt idx="165">
                  <c:v>7.9710000000000003E-2</c:v>
                </c:pt>
                <c:pt idx="166">
                  <c:v>3.7326999999999999E-2</c:v>
                </c:pt>
                <c:pt idx="167">
                  <c:v>7.8959000000000001E-2</c:v>
                </c:pt>
                <c:pt idx="168">
                  <c:v>1.1408E-2</c:v>
                </c:pt>
                <c:pt idx="169">
                  <c:v>0.418236</c:v>
                </c:pt>
                <c:pt idx="170">
                  <c:v>9.5535259999999997</c:v>
                </c:pt>
                <c:pt idx="171">
                  <c:v>2.2280000000000001E-2</c:v>
                </c:pt>
                <c:pt idx="172">
                  <c:v>0.40988200000000002</c:v>
                </c:pt>
                <c:pt idx="173">
                  <c:v>4.864846</c:v>
                </c:pt>
                <c:pt idx="174">
                  <c:v>1.7951000000000002E-2</c:v>
                </c:pt>
                <c:pt idx="175">
                  <c:v>0.35117500000000001</c:v>
                </c:pt>
                <c:pt idx="176">
                  <c:v>2.06704</c:v>
                </c:pt>
                <c:pt idx="177">
                  <c:v>2.2422999999999998E-2</c:v>
                </c:pt>
                <c:pt idx="178">
                  <c:v>0.114788</c:v>
                </c:pt>
                <c:pt idx="179">
                  <c:v>2.2685E-2</c:v>
                </c:pt>
                <c:pt idx="180">
                  <c:v>0.47540500000000002</c:v>
                </c:pt>
                <c:pt idx="181">
                  <c:v>2.8247000000000001E-2</c:v>
                </c:pt>
                <c:pt idx="182">
                  <c:v>6.5133999999999997E-2</c:v>
                </c:pt>
                <c:pt idx="183">
                  <c:v>2.6986E-2</c:v>
                </c:pt>
                <c:pt idx="184">
                  <c:v>4.8585999999999997E-2</c:v>
                </c:pt>
                <c:pt idx="185">
                  <c:v>0.10416599999999999</c:v>
                </c:pt>
                <c:pt idx="186">
                  <c:v>0.23627400000000001</c:v>
                </c:pt>
                <c:pt idx="187">
                  <c:v>1.1009E-2</c:v>
                </c:pt>
                <c:pt idx="188">
                  <c:v>2.8974E-2</c:v>
                </c:pt>
                <c:pt idx="189">
                  <c:v>0.29795700000000003</c:v>
                </c:pt>
                <c:pt idx="190">
                  <c:v>1.4492E-2</c:v>
                </c:pt>
                <c:pt idx="191">
                  <c:v>2.0035000000000001E-2</c:v>
                </c:pt>
                <c:pt idx="192">
                  <c:v>1.4272E-2</c:v>
                </c:pt>
                <c:pt idx="193">
                  <c:v>2.2613999999999999E-2</c:v>
                </c:pt>
                <c:pt idx="194">
                  <c:v>1.5058E-2</c:v>
                </c:pt>
                <c:pt idx="195">
                  <c:v>1.2503999999999999E-2</c:v>
                </c:pt>
                <c:pt idx="196">
                  <c:v>0.100851</c:v>
                </c:pt>
                <c:pt idx="197">
                  <c:v>0.108945</c:v>
                </c:pt>
                <c:pt idx="198">
                  <c:v>0.114342</c:v>
                </c:pt>
                <c:pt idx="199">
                  <c:v>2.6306E-2</c:v>
                </c:pt>
                <c:pt idx="200">
                  <c:v>5.3501E-2</c:v>
                </c:pt>
                <c:pt idx="201">
                  <c:v>8.2017000000000007E-2</c:v>
                </c:pt>
                <c:pt idx="202">
                  <c:v>3.4658000000000001E-2</c:v>
                </c:pt>
                <c:pt idx="203">
                  <c:v>9.0424000000000004E-2</c:v>
                </c:pt>
                <c:pt idx="204">
                  <c:v>1.2050999999999999E-2</c:v>
                </c:pt>
                <c:pt idx="205">
                  <c:v>12.85538</c:v>
                </c:pt>
                <c:pt idx="206">
                  <c:v>3.4724999999999999E-2</c:v>
                </c:pt>
                <c:pt idx="207">
                  <c:v>9.5547999999999994E-2</c:v>
                </c:pt>
                <c:pt idx="208">
                  <c:v>1.7787000000000001E-2</c:v>
                </c:pt>
                <c:pt idx="209">
                  <c:v>0.10630299999999999</c:v>
                </c:pt>
                <c:pt idx="210">
                  <c:v>1.0975E-2</c:v>
                </c:pt>
                <c:pt idx="211">
                  <c:v>5.9008999999999999E-2</c:v>
                </c:pt>
                <c:pt idx="212">
                  <c:v>0.10666200000000001</c:v>
                </c:pt>
                <c:pt idx="213">
                  <c:v>1.1976000000000001E-2</c:v>
                </c:pt>
                <c:pt idx="214">
                  <c:v>8.1101999999999994E-2</c:v>
                </c:pt>
                <c:pt idx="215">
                  <c:v>0.120292</c:v>
                </c:pt>
                <c:pt idx="216">
                  <c:v>1.2873000000000001E-2</c:v>
                </c:pt>
                <c:pt idx="217">
                  <c:v>8.1503000000000006E-2</c:v>
                </c:pt>
                <c:pt idx="218">
                  <c:v>0.102758</c:v>
                </c:pt>
                <c:pt idx="219">
                  <c:v>1.7499000000000001E-2</c:v>
                </c:pt>
                <c:pt idx="220">
                  <c:v>8.9956999999999995E-2</c:v>
                </c:pt>
                <c:pt idx="221">
                  <c:v>1.8593999999999999E-2</c:v>
                </c:pt>
                <c:pt idx="222">
                  <c:v>0.100925</c:v>
                </c:pt>
                <c:pt idx="223">
                  <c:v>1.7939E-2</c:v>
                </c:pt>
                <c:pt idx="224">
                  <c:v>4.1300999999999997E-2</c:v>
                </c:pt>
                <c:pt idx="225">
                  <c:v>0.24657299999999999</c:v>
                </c:pt>
                <c:pt idx="226">
                  <c:v>1.8266999999999999E-2</c:v>
                </c:pt>
                <c:pt idx="227">
                  <c:v>1.9354E-2</c:v>
                </c:pt>
                <c:pt idx="228">
                  <c:v>1.8519000000000001E-2</c:v>
                </c:pt>
                <c:pt idx="229">
                  <c:v>1.8154E-2</c:v>
                </c:pt>
                <c:pt idx="230">
                  <c:v>7.6855000000000007E-2</c:v>
                </c:pt>
                <c:pt idx="231">
                  <c:v>0.209337</c:v>
                </c:pt>
                <c:pt idx="232">
                  <c:v>9.4695000000000001E-2</c:v>
                </c:pt>
                <c:pt idx="233">
                  <c:v>1.9253450000000001</c:v>
                </c:pt>
                <c:pt idx="234">
                  <c:v>1.0358560000000001</c:v>
                </c:pt>
                <c:pt idx="235">
                  <c:v>1.3299E-2</c:v>
                </c:pt>
                <c:pt idx="236">
                  <c:v>3.4883999999999998E-2</c:v>
                </c:pt>
                <c:pt idx="237">
                  <c:v>5.2111999999999999E-2</c:v>
                </c:pt>
                <c:pt idx="238">
                  <c:v>9.6179999999999998E-3</c:v>
                </c:pt>
                <c:pt idx="239">
                  <c:v>1.4825E-2</c:v>
                </c:pt>
                <c:pt idx="240">
                  <c:v>3.0454999999999999E-2</c:v>
                </c:pt>
                <c:pt idx="241">
                  <c:v>4.181E-2</c:v>
                </c:pt>
                <c:pt idx="242">
                  <c:v>1.0580000000000001E-2</c:v>
                </c:pt>
                <c:pt idx="243">
                  <c:v>1.0723999999999999E-2</c:v>
                </c:pt>
                <c:pt idx="244">
                  <c:v>1.1880999999999999E-2</c:v>
                </c:pt>
                <c:pt idx="245">
                  <c:v>1.4404E-2</c:v>
                </c:pt>
                <c:pt idx="246">
                  <c:v>1.4617E-2</c:v>
                </c:pt>
                <c:pt idx="247">
                  <c:v>1.6198000000000001E-2</c:v>
                </c:pt>
                <c:pt idx="248">
                  <c:v>1.7044E-2</c:v>
                </c:pt>
                <c:pt idx="249">
                  <c:v>1.1997000000000001E-2</c:v>
                </c:pt>
                <c:pt idx="250">
                  <c:v>1.308E-2</c:v>
                </c:pt>
                <c:pt idx="251">
                  <c:v>1.4722000000000001E-2</c:v>
                </c:pt>
                <c:pt idx="252">
                  <c:v>1.7378000000000001E-2</c:v>
                </c:pt>
                <c:pt idx="253">
                  <c:v>2.0865000000000002E-2</c:v>
                </c:pt>
                <c:pt idx="254">
                  <c:v>2.2466E-2</c:v>
                </c:pt>
                <c:pt idx="255">
                  <c:v>2.3146E-2</c:v>
                </c:pt>
                <c:pt idx="256">
                  <c:v>4.0735E-2</c:v>
                </c:pt>
                <c:pt idx="257">
                  <c:v>9.5969999999999996E-3</c:v>
                </c:pt>
                <c:pt idx="258">
                  <c:v>1.0675E-2</c:v>
                </c:pt>
                <c:pt idx="259">
                  <c:v>1.1148999999999999E-2</c:v>
                </c:pt>
                <c:pt idx="260">
                  <c:v>1.2269E-2</c:v>
                </c:pt>
                <c:pt idx="261">
                  <c:v>1.2370000000000001E-2</c:v>
                </c:pt>
                <c:pt idx="262">
                  <c:v>1.3639999999999999E-2</c:v>
                </c:pt>
                <c:pt idx="263">
                  <c:v>1.4133E-2</c:v>
                </c:pt>
                <c:pt idx="264">
                  <c:v>1.4196E-2</c:v>
                </c:pt>
                <c:pt idx="265">
                  <c:v>2.1843000000000001E-2</c:v>
                </c:pt>
                <c:pt idx="266">
                  <c:v>3.5178780000000001</c:v>
                </c:pt>
                <c:pt idx="267">
                  <c:v>2.3042E-2</c:v>
                </c:pt>
                <c:pt idx="268">
                  <c:v>0.34491699999999997</c:v>
                </c:pt>
                <c:pt idx="269">
                  <c:v>2.7262999999999999E-2</c:v>
                </c:pt>
                <c:pt idx="270">
                  <c:v>0.29120400000000002</c:v>
                </c:pt>
                <c:pt idx="271">
                  <c:v>1.7911E-2</c:v>
                </c:pt>
                <c:pt idx="272">
                  <c:v>7.1498999999999993E-2</c:v>
                </c:pt>
                <c:pt idx="273">
                  <c:v>0.35666799999999999</c:v>
                </c:pt>
                <c:pt idx="274">
                  <c:v>100</c:v>
                </c:pt>
                <c:pt idx="275">
                  <c:v>100</c:v>
                </c:pt>
                <c:pt idx="276">
                  <c:v>1.2296E-2</c:v>
                </c:pt>
                <c:pt idx="277">
                  <c:v>5.5301000000000003E-2</c:v>
                </c:pt>
                <c:pt idx="278">
                  <c:v>0.23405699999999999</c:v>
                </c:pt>
                <c:pt idx="279">
                  <c:v>100</c:v>
                </c:pt>
                <c:pt idx="280">
                  <c:v>0.46264699999999997</c:v>
                </c:pt>
                <c:pt idx="281">
                  <c:v>0.81835199999999997</c:v>
                </c:pt>
                <c:pt idx="282">
                  <c:v>1.7993399999999999</c:v>
                </c:pt>
                <c:pt idx="283">
                  <c:v>1.0312939999999999</c:v>
                </c:pt>
                <c:pt idx="284">
                  <c:v>0.395318</c:v>
                </c:pt>
                <c:pt idx="285">
                  <c:v>0.428346</c:v>
                </c:pt>
                <c:pt idx="286">
                  <c:v>0.10896500000000001</c:v>
                </c:pt>
                <c:pt idx="287">
                  <c:v>0.43559599999999998</c:v>
                </c:pt>
                <c:pt idx="288">
                  <c:v>0.104995</c:v>
                </c:pt>
                <c:pt idx="289">
                  <c:v>1.2520999999999999E-2</c:v>
                </c:pt>
                <c:pt idx="290">
                  <c:v>3.0388999999999999E-2</c:v>
                </c:pt>
                <c:pt idx="291">
                  <c:v>7.4455999999999994E-2</c:v>
                </c:pt>
                <c:pt idx="292">
                  <c:v>1.2878000000000001E-2</c:v>
                </c:pt>
                <c:pt idx="293">
                  <c:v>1.3198E-2</c:v>
                </c:pt>
                <c:pt idx="294">
                  <c:v>1.3705E-2</c:v>
                </c:pt>
                <c:pt idx="295">
                  <c:v>1.2977000000000001E-2</c:v>
                </c:pt>
                <c:pt idx="296">
                  <c:v>2.9135000000000001E-2</c:v>
                </c:pt>
                <c:pt idx="297">
                  <c:v>1.1053E-2</c:v>
                </c:pt>
                <c:pt idx="298">
                  <c:v>2.9229999999999999E-2</c:v>
                </c:pt>
                <c:pt idx="299">
                  <c:v>5.1265999999999999E-2</c:v>
                </c:pt>
                <c:pt idx="300">
                  <c:v>1.0891E-2</c:v>
                </c:pt>
                <c:pt idx="301">
                  <c:v>2.5752000000000001E-2</c:v>
                </c:pt>
                <c:pt idx="302">
                  <c:v>4.265E-2</c:v>
                </c:pt>
                <c:pt idx="303">
                  <c:v>6.5948999999999994E-2</c:v>
                </c:pt>
                <c:pt idx="304">
                  <c:v>4.1632000000000002E-2</c:v>
                </c:pt>
                <c:pt idx="305">
                  <c:v>0.105986</c:v>
                </c:pt>
                <c:pt idx="306">
                  <c:v>0.43456600000000001</c:v>
                </c:pt>
                <c:pt idx="307">
                  <c:v>3.0855E-2</c:v>
                </c:pt>
                <c:pt idx="308">
                  <c:v>6.9811999999999999E-2</c:v>
                </c:pt>
                <c:pt idx="309">
                  <c:v>3.2202000000000001E-2</c:v>
                </c:pt>
                <c:pt idx="310">
                  <c:v>0.15049999999999999</c:v>
                </c:pt>
                <c:pt idx="311">
                  <c:v>6.5350000000000005E-2</c:v>
                </c:pt>
                <c:pt idx="312">
                  <c:v>3.7508E-2</c:v>
                </c:pt>
                <c:pt idx="313">
                  <c:v>0.78937199999999996</c:v>
                </c:pt>
                <c:pt idx="314">
                  <c:v>2.3047999999999999E-2</c:v>
                </c:pt>
                <c:pt idx="315">
                  <c:v>0.202538</c:v>
                </c:pt>
                <c:pt idx="316">
                  <c:v>0.29036699999999999</c:v>
                </c:pt>
                <c:pt idx="317">
                  <c:v>1.1581680000000001</c:v>
                </c:pt>
                <c:pt idx="318">
                  <c:v>2.8351999999999999E-2</c:v>
                </c:pt>
                <c:pt idx="319">
                  <c:v>3.5480999999999999E-2</c:v>
                </c:pt>
                <c:pt idx="320">
                  <c:v>4.8210000000000003E-2</c:v>
                </c:pt>
                <c:pt idx="321">
                  <c:v>0.115507</c:v>
                </c:pt>
                <c:pt idx="322">
                  <c:v>0.108888</c:v>
                </c:pt>
                <c:pt idx="323">
                  <c:v>0.22565199999999999</c:v>
                </c:pt>
                <c:pt idx="324">
                  <c:v>3.7887999999999998E-2</c:v>
                </c:pt>
                <c:pt idx="325">
                  <c:v>5.8948E-2</c:v>
                </c:pt>
                <c:pt idx="326">
                  <c:v>0.104431</c:v>
                </c:pt>
              </c:numCache>
            </c:numRef>
          </c:yVal>
          <c:smooth val="0"/>
        </c:ser>
        <c:ser>
          <c:idx val="1"/>
          <c:order val="1"/>
          <c:spPr>
            <a:ln w="952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diagonal!$A$2:$A$5</c:f>
              <c:numCache>
                <c:formatCode>General</c:formatCode>
                <c:ptCount val="4"/>
                <c:pt idx="0">
                  <c:v>100</c:v>
                </c:pt>
                <c:pt idx="1">
                  <c:v>10</c:v>
                </c:pt>
                <c:pt idx="2">
                  <c:v>1</c:v>
                </c:pt>
                <c:pt idx="3">
                  <c:v>1E-3</c:v>
                </c:pt>
              </c:numCache>
            </c:numRef>
          </c:xVal>
          <c:yVal>
            <c:numRef>
              <c:f>diagonal!$B$2:$B$5</c:f>
              <c:numCache>
                <c:formatCode>General</c:formatCode>
                <c:ptCount val="4"/>
                <c:pt idx="0">
                  <c:v>100</c:v>
                </c:pt>
                <c:pt idx="1">
                  <c:v>10</c:v>
                </c:pt>
                <c:pt idx="2">
                  <c:v>1</c:v>
                </c:pt>
                <c:pt idx="3">
                  <c:v>1E-3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8556864"/>
        <c:axId val="-18555776"/>
      </c:scatterChart>
      <c:valAx>
        <c:axId val="-18556864"/>
        <c:scaling>
          <c:logBase val="10"/>
          <c:orientation val="minMax"/>
          <c:max val="100"/>
          <c:min val="1.0000000000000002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8555776"/>
        <c:crossesAt val="1.0000000000000002E-3"/>
        <c:crossBetween val="midCat"/>
      </c:valAx>
      <c:valAx>
        <c:axId val="-18555776"/>
        <c:scaling>
          <c:logBase val="10"/>
          <c:orientation val="minMax"/>
          <c:max val="100"/>
          <c:min val="1.0000000000000002E-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8556864"/>
        <c:crossesAt val="1.0000000000000002E-3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92314814814816"/>
          <c:y val="8.5721111111111123E-2"/>
          <c:w val="0.80211074074074074"/>
          <c:h val="0.79937851851851849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TACAS15tab!$B$2:$B$328</c:f>
              <c:numCache>
                <c:formatCode>General</c:formatCode>
                <c:ptCount val="327"/>
                <c:pt idx="0">
                  <c:v>8.745E-2</c:v>
                </c:pt>
                <c:pt idx="1">
                  <c:v>0.124269</c:v>
                </c:pt>
                <c:pt idx="2">
                  <c:v>0.11070000000000001</c:v>
                </c:pt>
                <c:pt idx="3">
                  <c:v>4.9466000000000003E-2</c:v>
                </c:pt>
                <c:pt idx="4">
                  <c:v>6.1601000000000003E-2</c:v>
                </c:pt>
                <c:pt idx="5">
                  <c:v>0.35877500000000001</c:v>
                </c:pt>
                <c:pt idx="6">
                  <c:v>8.7481000000000003E-2</c:v>
                </c:pt>
                <c:pt idx="7">
                  <c:v>6.2534000000000006E-2</c:v>
                </c:pt>
                <c:pt idx="8">
                  <c:v>9.2587000000000003E-2</c:v>
                </c:pt>
                <c:pt idx="9">
                  <c:v>0.120972</c:v>
                </c:pt>
                <c:pt idx="10">
                  <c:v>6.7158999999999996E-2</c:v>
                </c:pt>
                <c:pt idx="11">
                  <c:v>9.1053999999999996E-2</c:v>
                </c:pt>
                <c:pt idx="12">
                  <c:v>0.19855200000000001</c:v>
                </c:pt>
                <c:pt idx="13">
                  <c:v>0.24094299999999999</c:v>
                </c:pt>
                <c:pt idx="14">
                  <c:v>0.25815399999999999</c:v>
                </c:pt>
                <c:pt idx="15">
                  <c:v>0.21691299999999999</c:v>
                </c:pt>
                <c:pt idx="16">
                  <c:v>0.182613</c:v>
                </c:pt>
                <c:pt idx="17">
                  <c:v>0.24116099999999999</c:v>
                </c:pt>
                <c:pt idx="18">
                  <c:v>0.140457</c:v>
                </c:pt>
                <c:pt idx="19">
                  <c:v>0.94109699999999996</c:v>
                </c:pt>
                <c:pt idx="20">
                  <c:v>4.0457E-2</c:v>
                </c:pt>
                <c:pt idx="21">
                  <c:v>4.5866999999999998E-2</c:v>
                </c:pt>
                <c:pt idx="22">
                  <c:v>5.4283999999999999E-2</c:v>
                </c:pt>
                <c:pt idx="23">
                  <c:v>5.9354999999999998E-2</c:v>
                </c:pt>
                <c:pt idx="24">
                  <c:v>6.5352999999999994E-2</c:v>
                </c:pt>
                <c:pt idx="25">
                  <c:v>0.123457</c:v>
                </c:pt>
                <c:pt idx="26">
                  <c:v>0.12202499999999999</c:v>
                </c:pt>
                <c:pt idx="27">
                  <c:v>3.5376999999999999E-2</c:v>
                </c:pt>
                <c:pt idx="28">
                  <c:v>4.0474000000000003E-2</c:v>
                </c:pt>
                <c:pt idx="29">
                  <c:v>2.8135E-2</c:v>
                </c:pt>
                <c:pt idx="30">
                  <c:v>3.7083999999999999E-2</c:v>
                </c:pt>
                <c:pt idx="31">
                  <c:v>3.9523000000000003E-2</c:v>
                </c:pt>
                <c:pt idx="32">
                  <c:v>7.6085E-2</c:v>
                </c:pt>
                <c:pt idx="33">
                  <c:v>8.6620000000000003E-2</c:v>
                </c:pt>
                <c:pt idx="34">
                  <c:v>4.4636000000000002E-2</c:v>
                </c:pt>
                <c:pt idx="35">
                  <c:v>4.2323E-2</c:v>
                </c:pt>
                <c:pt idx="36">
                  <c:v>0.15308099999999999</c:v>
                </c:pt>
                <c:pt idx="37">
                  <c:v>0.17860000000000001</c:v>
                </c:pt>
                <c:pt idx="38">
                  <c:v>0.229493</c:v>
                </c:pt>
                <c:pt idx="39">
                  <c:v>1.4238120000000001</c:v>
                </c:pt>
                <c:pt idx="40">
                  <c:v>0.11806</c:v>
                </c:pt>
                <c:pt idx="41">
                  <c:v>0.116039</c:v>
                </c:pt>
                <c:pt idx="42">
                  <c:v>0.15758900000000001</c:v>
                </c:pt>
                <c:pt idx="43">
                  <c:v>0.29660999999999998</c:v>
                </c:pt>
                <c:pt idx="44">
                  <c:v>0.21036299999999999</c:v>
                </c:pt>
                <c:pt idx="45">
                  <c:v>0.73902500000000004</c:v>
                </c:pt>
                <c:pt idx="46">
                  <c:v>1.6280760000000001</c:v>
                </c:pt>
                <c:pt idx="47">
                  <c:v>0.36956499999999998</c:v>
                </c:pt>
                <c:pt idx="48">
                  <c:v>0.63755099999999998</c:v>
                </c:pt>
                <c:pt idx="49">
                  <c:v>1.025082</c:v>
                </c:pt>
                <c:pt idx="50">
                  <c:v>1.5273190000000001</c:v>
                </c:pt>
                <c:pt idx="51">
                  <c:v>2.2666050000000002</c:v>
                </c:pt>
                <c:pt idx="52">
                  <c:v>2.2001919999999999</c:v>
                </c:pt>
                <c:pt idx="53">
                  <c:v>0.26325799999999999</c:v>
                </c:pt>
                <c:pt idx="54">
                  <c:v>2.0814819999999998</c:v>
                </c:pt>
                <c:pt idx="55">
                  <c:v>3.30796</c:v>
                </c:pt>
                <c:pt idx="56">
                  <c:v>5.5108090000000001</c:v>
                </c:pt>
                <c:pt idx="57">
                  <c:v>9.0896050000000006</c:v>
                </c:pt>
                <c:pt idx="58">
                  <c:v>10.550693000000001</c:v>
                </c:pt>
                <c:pt idx="59">
                  <c:v>0.23808799999999999</c:v>
                </c:pt>
                <c:pt idx="60">
                  <c:v>0.39901199999999998</c:v>
                </c:pt>
                <c:pt idx="61">
                  <c:v>0.60700100000000001</c:v>
                </c:pt>
                <c:pt idx="62">
                  <c:v>0.854904</c:v>
                </c:pt>
                <c:pt idx="63">
                  <c:v>1.1276839999999999</c:v>
                </c:pt>
                <c:pt idx="64">
                  <c:v>1.3912500000000001</c:v>
                </c:pt>
                <c:pt idx="65">
                  <c:v>1.7240390000000001</c:v>
                </c:pt>
                <c:pt idx="66">
                  <c:v>0.23888400000000001</c:v>
                </c:pt>
                <c:pt idx="67">
                  <c:v>0.797045</c:v>
                </c:pt>
                <c:pt idx="68">
                  <c:v>1.889416</c:v>
                </c:pt>
                <c:pt idx="69">
                  <c:v>2.8791329999999999</c:v>
                </c:pt>
                <c:pt idx="70">
                  <c:v>4.977875</c:v>
                </c:pt>
                <c:pt idx="71">
                  <c:v>7.3395999999999999</c:v>
                </c:pt>
                <c:pt idx="72">
                  <c:v>9.5117829999999994</c:v>
                </c:pt>
                <c:pt idx="73">
                  <c:v>4.2361000000000003E-2</c:v>
                </c:pt>
                <c:pt idx="74">
                  <c:v>4.8956E-2</c:v>
                </c:pt>
                <c:pt idx="75">
                  <c:v>8.2299999999999998E-2</c:v>
                </c:pt>
                <c:pt idx="76">
                  <c:v>0.115726</c:v>
                </c:pt>
                <c:pt idx="77">
                  <c:v>3.3864999999999999E-2</c:v>
                </c:pt>
                <c:pt idx="78">
                  <c:v>4.2688999999999998E-2</c:v>
                </c:pt>
                <c:pt idx="79">
                  <c:v>4.4889999999999999E-2</c:v>
                </c:pt>
                <c:pt idx="80">
                  <c:v>8.4167000000000006E-2</c:v>
                </c:pt>
                <c:pt idx="81">
                  <c:v>9.4018000000000004E-2</c:v>
                </c:pt>
                <c:pt idx="82">
                  <c:v>5.7589000000000001E-2</c:v>
                </c:pt>
                <c:pt idx="83">
                  <c:v>4.7048E-2</c:v>
                </c:pt>
                <c:pt idx="84">
                  <c:v>7.9240000000000005E-2</c:v>
                </c:pt>
                <c:pt idx="85">
                  <c:v>8.7323999999999999E-2</c:v>
                </c:pt>
                <c:pt idx="86">
                  <c:v>4.8093999999999998E-2</c:v>
                </c:pt>
                <c:pt idx="87">
                  <c:v>5.0934E-2</c:v>
                </c:pt>
                <c:pt idx="88">
                  <c:v>9.0063000000000004E-2</c:v>
                </c:pt>
                <c:pt idx="89">
                  <c:v>8.4683999999999995E-2</c:v>
                </c:pt>
                <c:pt idx="90">
                  <c:v>0.33879100000000001</c:v>
                </c:pt>
                <c:pt idx="91">
                  <c:v>0.63576699999999997</c:v>
                </c:pt>
                <c:pt idx="92">
                  <c:v>0.110836</c:v>
                </c:pt>
                <c:pt idx="93">
                  <c:v>9.0196999999999999E-2</c:v>
                </c:pt>
                <c:pt idx="94">
                  <c:v>0.18889900000000001</c:v>
                </c:pt>
                <c:pt idx="95">
                  <c:v>1.748848</c:v>
                </c:pt>
                <c:pt idx="96">
                  <c:v>4.9865E-2</c:v>
                </c:pt>
                <c:pt idx="97">
                  <c:v>6.7095000000000002E-2</c:v>
                </c:pt>
                <c:pt idx="98">
                  <c:v>0.19193199999999999</c:v>
                </c:pt>
                <c:pt idx="99">
                  <c:v>1.1681349999999999</c:v>
                </c:pt>
                <c:pt idx="100">
                  <c:v>0.71482599999999996</c:v>
                </c:pt>
                <c:pt idx="101">
                  <c:v>0.28501599999999999</c:v>
                </c:pt>
                <c:pt idx="102">
                  <c:v>1.981123</c:v>
                </c:pt>
                <c:pt idx="103">
                  <c:v>0.19004599999999999</c:v>
                </c:pt>
                <c:pt idx="104">
                  <c:v>0.201936</c:v>
                </c:pt>
                <c:pt idx="105">
                  <c:v>0.120451</c:v>
                </c:pt>
                <c:pt idx="106">
                  <c:v>0.70909800000000001</c:v>
                </c:pt>
                <c:pt idx="107">
                  <c:v>1.6472880000000001</c:v>
                </c:pt>
                <c:pt idx="108">
                  <c:v>0.68371999999999999</c:v>
                </c:pt>
                <c:pt idx="109">
                  <c:v>2.5238320000000001</c:v>
                </c:pt>
                <c:pt idx="110">
                  <c:v>5.6255269999999999</c:v>
                </c:pt>
                <c:pt idx="111">
                  <c:v>0.12601100000000001</c:v>
                </c:pt>
                <c:pt idx="112">
                  <c:v>0.29297699999999999</c:v>
                </c:pt>
                <c:pt idx="113">
                  <c:v>0.110427</c:v>
                </c:pt>
                <c:pt idx="114">
                  <c:v>6.6101400000000003</c:v>
                </c:pt>
                <c:pt idx="115">
                  <c:v>0.24975700000000001</c:v>
                </c:pt>
                <c:pt idx="116">
                  <c:v>8.7202000000000002E-2</c:v>
                </c:pt>
                <c:pt idx="117">
                  <c:v>5.5971460000000004</c:v>
                </c:pt>
                <c:pt idx="118">
                  <c:v>2.4408029999999998</c:v>
                </c:pt>
                <c:pt idx="119">
                  <c:v>8.0267400000000002</c:v>
                </c:pt>
                <c:pt idx="120">
                  <c:v>3.6247410000000002</c:v>
                </c:pt>
                <c:pt idx="121">
                  <c:v>9.3540999999999999E-2</c:v>
                </c:pt>
                <c:pt idx="122">
                  <c:v>1.399462</c:v>
                </c:pt>
                <c:pt idx="123">
                  <c:v>0.25628299999999998</c:v>
                </c:pt>
                <c:pt idx="124">
                  <c:v>1.4935849999999999</c:v>
                </c:pt>
                <c:pt idx="125">
                  <c:v>1.0418829999999999</c:v>
                </c:pt>
                <c:pt idx="126">
                  <c:v>0.154756</c:v>
                </c:pt>
                <c:pt idx="127">
                  <c:v>3.6469610000000001</c:v>
                </c:pt>
                <c:pt idx="128">
                  <c:v>3.8575110000000001</c:v>
                </c:pt>
                <c:pt idx="129">
                  <c:v>0.174155</c:v>
                </c:pt>
                <c:pt idx="130">
                  <c:v>1.064624</c:v>
                </c:pt>
                <c:pt idx="131">
                  <c:v>2.3697689999999998</c:v>
                </c:pt>
                <c:pt idx="132">
                  <c:v>0.96537700000000004</c:v>
                </c:pt>
                <c:pt idx="133">
                  <c:v>3.3894250000000001</c:v>
                </c:pt>
                <c:pt idx="134">
                  <c:v>11.095071000000001</c:v>
                </c:pt>
                <c:pt idx="135">
                  <c:v>0.14835100000000001</c:v>
                </c:pt>
                <c:pt idx="136">
                  <c:v>0.128362</c:v>
                </c:pt>
                <c:pt idx="137">
                  <c:v>5.2540999999999997E-2</c:v>
                </c:pt>
                <c:pt idx="138">
                  <c:v>5.0443000000000002E-2</c:v>
                </c:pt>
                <c:pt idx="139">
                  <c:v>0.12734799999999999</c:v>
                </c:pt>
                <c:pt idx="140">
                  <c:v>0.31778299999999998</c:v>
                </c:pt>
                <c:pt idx="141">
                  <c:v>0.12311800000000001</c:v>
                </c:pt>
                <c:pt idx="142">
                  <c:v>3.822247</c:v>
                </c:pt>
                <c:pt idx="143">
                  <c:v>2.0301439999999999</c:v>
                </c:pt>
                <c:pt idx="144">
                  <c:v>13.851355999999999</c:v>
                </c:pt>
                <c:pt idx="145">
                  <c:v>4.7588999999999999E-2</c:v>
                </c:pt>
                <c:pt idx="146">
                  <c:v>0.31631799999999999</c:v>
                </c:pt>
                <c:pt idx="147">
                  <c:v>4.3317000000000001E-2</c:v>
                </c:pt>
                <c:pt idx="148">
                  <c:v>0.31090699999999999</c:v>
                </c:pt>
                <c:pt idx="149">
                  <c:v>0.22659699999999999</c:v>
                </c:pt>
                <c:pt idx="150">
                  <c:v>8.1325999999999996E-2</c:v>
                </c:pt>
                <c:pt idx="151">
                  <c:v>0.215833</c:v>
                </c:pt>
                <c:pt idx="152">
                  <c:v>6.5377000000000005E-2</c:v>
                </c:pt>
                <c:pt idx="153">
                  <c:v>9.1241000000000003E-2</c:v>
                </c:pt>
                <c:pt idx="154">
                  <c:v>5.2387000000000003E-2</c:v>
                </c:pt>
                <c:pt idx="155">
                  <c:v>0.310116</c:v>
                </c:pt>
                <c:pt idx="156">
                  <c:v>6.0437999999999999E-2</c:v>
                </c:pt>
                <c:pt idx="157">
                  <c:v>0.25923400000000002</c:v>
                </c:pt>
                <c:pt idx="158">
                  <c:v>3.7984999999999998E-2</c:v>
                </c:pt>
                <c:pt idx="159">
                  <c:v>0.16845499999999999</c:v>
                </c:pt>
                <c:pt idx="160">
                  <c:v>4.3201000000000003E-2</c:v>
                </c:pt>
                <c:pt idx="161">
                  <c:v>5.4002000000000001E-2</c:v>
                </c:pt>
                <c:pt idx="162">
                  <c:v>9.3544000000000002E-2</c:v>
                </c:pt>
                <c:pt idx="163">
                  <c:v>0.44930799999999999</c:v>
                </c:pt>
                <c:pt idx="164">
                  <c:v>0.11841500000000001</c:v>
                </c:pt>
                <c:pt idx="165">
                  <c:v>8.7780999999999998E-2</c:v>
                </c:pt>
                <c:pt idx="166">
                  <c:v>5.4672999999999999E-2</c:v>
                </c:pt>
                <c:pt idx="167">
                  <c:v>0.21207000000000001</c:v>
                </c:pt>
                <c:pt idx="168">
                  <c:v>2.8534E-2</c:v>
                </c:pt>
                <c:pt idx="169">
                  <c:v>0.21612300000000001</c:v>
                </c:pt>
                <c:pt idx="170">
                  <c:v>0.55549899999999997</c:v>
                </c:pt>
                <c:pt idx="171">
                  <c:v>7.9003000000000004E-2</c:v>
                </c:pt>
                <c:pt idx="172">
                  <c:v>0.59822299999999995</c:v>
                </c:pt>
                <c:pt idx="173">
                  <c:v>0.29019600000000001</c:v>
                </c:pt>
                <c:pt idx="174">
                  <c:v>6.1846999999999999E-2</c:v>
                </c:pt>
                <c:pt idx="175">
                  <c:v>0.53275600000000001</c:v>
                </c:pt>
                <c:pt idx="176">
                  <c:v>0.28989500000000001</c:v>
                </c:pt>
                <c:pt idx="177">
                  <c:v>5.3520999999999999E-2</c:v>
                </c:pt>
                <c:pt idx="178">
                  <c:v>0.51589399999999996</c:v>
                </c:pt>
                <c:pt idx="179">
                  <c:v>6.1927999999999997E-2</c:v>
                </c:pt>
                <c:pt idx="180">
                  <c:v>2.55192</c:v>
                </c:pt>
                <c:pt idx="181">
                  <c:v>5.8807999999999999E-2</c:v>
                </c:pt>
                <c:pt idx="182">
                  <c:v>0.44223400000000002</c:v>
                </c:pt>
                <c:pt idx="183">
                  <c:v>6.5775E-2</c:v>
                </c:pt>
                <c:pt idx="184">
                  <c:v>0.21729699999999999</c:v>
                </c:pt>
                <c:pt idx="185">
                  <c:v>0.54153700000000005</c:v>
                </c:pt>
                <c:pt idx="186">
                  <c:v>0.21196599999999999</c:v>
                </c:pt>
                <c:pt idx="187">
                  <c:v>0.109777</c:v>
                </c:pt>
                <c:pt idx="188">
                  <c:v>6.3944000000000001E-2</c:v>
                </c:pt>
                <c:pt idx="189">
                  <c:v>0.195351</c:v>
                </c:pt>
                <c:pt idx="190">
                  <c:v>2.7533999999999999E-2</c:v>
                </c:pt>
                <c:pt idx="191">
                  <c:v>4.5338000000000003E-2</c:v>
                </c:pt>
                <c:pt idx="192">
                  <c:v>4.8154000000000002E-2</c:v>
                </c:pt>
                <c:pt idx="193">
                  <c:v>4.3540000000000002E-2</c:v>
                </c:pt>
                <c:pt idx="194">
                  <c:v>4.6297999999999999E-2</c:v>
                </c:pt>
                <c:pt idx="195">
                  <c:v>4.0472000000000001E-2</c:v>
                </c:pt>
                <c:pt idx="196">
                  <c:v>0.19164300000000001</c:v>
                </c:pt>
                <c:pt idx="197">
                  <c:v>0.27642</c:v>
                </c:pt>
                <c:pt idx="198">
                  <c:v>0.15992100000000001</c:v>
                </c:pt>
                <c:pt idx="199">
                  <c:v>0.22589300000000001</c:v>
                </c:pt>
                <c:pt idx="200">
                  <c:v>0.20547899999999999</c:v>
                </c:pt>
                <c:pt idx="201">
                  <c:v>0.63556699999999999</c:v>
                </c:pt>
                <c:pt idx="202">
                  <c:v>0.100701</c:v>
                </c:pt>
                <c:pt idx="203">
                  <c:v>0.72892699999999999</c:v>
                </c:pt>
                <c:pt idx="204">
                  <c:v>0.120489</c:v>
                </c:pt>
                <c:pt idx="205">
                  <c:v>0.27872000000000002</c:v>
                </c:pt>
                <c:pt idx="206">
                  <c:v>0.268424</c:v>
                </c:pt>
                <c:pt idx="207">
                  <c:v>1.916757</c:v>
                </c:pt>
                <c:pt idx="208">
                  <c:v>0.166049</c:v>
                </c:pt>
                <c:pt idx="209">
                  <c:v>0.39876200000000001</c:v>
                </c:pt>
                <c:pt idx="210">
                  <c:v>7.6840000000000006E-2</c:v>
                </c:pt>
                <c:pt idx="211">
                  <c:v>0.113637</c:v>
                </c:pt>
                <c:pt idx="212">
                  <c:v>0.19423599999999999</c:v>
                </c:pt>
                <c:pt idx="213">
                  <c:v>7.2758000000000003E-2</c:v>
                </c:pt>
                <c:pt idx="214">
                  <c:v>0.12576399999999999</c:v>
                </c:pt>
                <c:pt idx="215">
                  <c:v>0.18699399999999999</c:v>
                </c:pt>
                <c:pt idx="216">
                  <c:v>7.1126999999999996E-2</c:v>
                </c:pt>
                <c:pt idx="217">
                  <c:v>0.121505</c:v>
                </c:pt>
                <c:pt idx="218">
                  <c:v>0.198267</c:v>
                </c:pt>
                <c:pt idx="219">
                  <c:v>0.149835</c:v>
                </c:pt>
                <c:pt idx="220">
                  <c:v>0.37365900000000002</c:v>
                </c:pt>
                <c:pt idx="221">
                  <c:v>0.16425999999999999</c:v>
                </c:pt>
                <c:pt idx="222">
                  <c:v>0.38761099999999998</c:v>
                </c:pt>
                <c:pt idx="223">
                  <c:v>0.201011</c:v>
                </c:pt>
                <c:pt idx="224">
                  <c:v>0.101371</c:v>
                </c:pt>
                <c:pt idx="225">
                  <c:v>2.5458449999999999</c:v>
                </c:pt>
                <c:pt idx="226">
                  <c:v>6.0897E-2</c:v>
                </c:pt>
                <c:pt idx="227">
                  <c:v>6.0143000000000002E-2</c:v>
                </c:pt>
                <c:pt idx="228">
                  <c:v>5.9072E-2</c:v>
                </c:pt>
                <c:pt idx="229">
                  <c:v>5.9554999999999997E-2</c:v>
                </c:pt>
                <c:pt idx="230">
                  <c:v>0.125196</c:v>
                </c:pt>
                <c:pt idx="231">
                  <c:v>0.273615</c:v>
                </c:pt>
                <c:pt idx="232">
                  <c:v>8.8748999999999995E-2</c:v>
                </c:pt>
                <c:pt idx="233">
                  <c:v>1.4370229999999999</c:v>
                </c:pt>
                <c:pt idx="234">
                  <c:v>0.75548599999999999</c:v>
                </c:pt>
                <c:pt idx="235">
                  <c:v>0.16907800000000001</c:v>
                </c:pt>
                <c:pt idx="236">
                  <c:v>7.4023000000000005E-2</c:v>
                </c:pt>
                <c:pt idx="237">
                  <c:v>0.83617399999999997</c:v>
                </c:pt>
                <c:pt idx="238">
                  <c:v>2.6172999999999998E-2</c:v>
                </c:pt>
                <c:pt idx="239">
                  <c:v>3.9938000000000001E-2</c:v>
                </c:pt>
                <c:pt idx="240">
                  <c:v>5.5163999999999998E-2</c:v>
                </c:pt>
                <c:pt idx="241">
                  <c:v>7.3286000000000004E-2</c:v>
                </c:pt>
                <c:pt idx="242">
                  <c:v>3.0315000000000002E-2</c:v>
                </c:pt>
                <c:pt idx="243">
                  <c:v>2.9992999999999999E-2</c:v>
                </c:pt>
                <c:pt idx="244">
                  <c:v>4.5400999999999997E-2</c:v>
                </c:pt>
                <c:pt idx="245">
                  <c:v>6.1200999999999998E-2</c:v>
                </c:pt>
                <c:pt idx="246">
                  <c:v>7.6139999999999999E-2</c:v>
                </c:pt>
                <c:pt idx="247">
                  <c:v>9.5760999999999999E-2</c:v>
                </c:pt>
                <c:pt idx="248">
                  <c:v>0.106999</c:v>
                </c:pt>
                <c:pt idx="249">
                  <c:v>3.0134000000000001E-2</c:v>
                </c:pt>
                <c:pt idx="250">
                  <c:v>3.3646000000000002E-2</c:v>
                </c:pt>
                <c:pt idx="251">
                  <c:v>4.7639000000000001E-2</c:v>
                </c:pt>
                <c:pt idx="252">
                  <c:v>6.1830999999999997E-2</c:v>
                </c:pt>
                <c:pt idx="253">
                  <c:v>7.7318999999999999E-2</c:v>
                </c:pt>
                <c:pt idx="254">
                  <c:v>9.2730000000000007E-2</c:v>
                </c:pt>
                <c:pt idx="255">
                  <c:v>0.109264</c:v>
                </c:pt>
                <c:pt idx="256">
                  <c:v>0.15171399999999999</c:v>
                </c:pt>
                <c:pt idx="257">
                  <c:v>3.4159000000000002E-2</c:v>
                </c:pt>
                <c:pt idx="258">
                  <c:v>4.3345000000000002E-2</c:v>
                </c:pt>
                <c:pt idx="259">
                  <c:v>5.2157000000000002E-2</c:v>
                </c:pt>
                <c:pt idx="260">
                  <c:v>6.5152000000000002E-2</c:v>
                </c:pt>
                <c:pt idx="261">
                  <c:v>6.5380999999999995E-2</c:v>
                </c:pt>
                <c:pt idx="262">
                  <c:v>7.8087000000000004E-2</c:v>
                </c:pt>
                <c:pt idx="263">
                  <c:v>8.8899000000000006E-2</c:v>
                </c:pt>
                <c:pt idx="264">
                  <c:v>0.10109799999999999</c:v>
                </c:pt>
                <c:pt idx="265">
                  <c:v>6.3995999999999997E-2</c:v>
                </c:pt>
                <c:pt idx="266">
                  <c:v>0.53539499999999995</c:v>
                </c:pt>
                <c:pt idx="267">
                  <c:v>5.1991000000000002E-2</c:v>
                </c:pt>
                <c:pt idx="268">
                  <c:v>0.300454</c:v>
                </c:pt>
                <c:pt idx="269">
                  <c:v>5.4885999999999997E-2</c:v>
                </c:pt>
                <c:pt idx="270">
                  <c:v>0.18204999999999999</c:v>
                </c:pt>
                <c:pt idx="271">
                  <c:v>0.19935800000000001</c:v>
                </c:pt>
                <c:pt idx="272">
                  <c:v>1.1838580000000001</c:v>
                </c:pt>
                <c:pt idx="273">
                  <c:v>3.8117239999999999</c:v>
                </c:pt>
                <c:pt idx="274">
                  <c:v>8.8641079999999999</c:v>
                </c:pt>
                <c:pt idx="275">
                  <c:v>22.755271</c:v>
                </c:pt>
                <c:pt idx="276">
                  <c:v>0.116533</c:v>
                </c:pt>
                <c:pt idx="277">
                  <c:v>0.88469100000000001</c:v>
                </c:pt>
                <c:pt idx="278">
                  <c:v>2.6414930000000001</c:v>
                </c:pt>
                <c:pt idx="279">
                  <c:v>7.5844990000000001</c:v>
                </c:pt>
                <c:pt idx="280">
                  <c:v>0.155252</c:v>
                </c:pt>
                <c:pt idx="281">
                  <c:v>0.25692900000000002</c:v>
                </c:pt>
                <c:pt idx="282">
                  <c:v>0.87051999999999996</c:v>
                </c:pt>
                <c:pt idx="283">
                  <c:v>0.930419</c:v>
                </c:pt>
                <c:pt idx="284">
                  <c:v>1.0647549999999999</c:v>
                </c:pt>
                <c:pt idx="285">
                  <c:v>0.4844</c:v>
                </c:pt>
                <c:pt idx="286">
                  <c:v>0.44829400000000003</c:v>
                </c:pt>
                <c:pt idx="287">
                  <c:v>0.49662499999999998</c:v>
                </c:pt>
                <c:pt idx="288">
                  <c:v>0.44227499999999997</c:v>
                </c:pt>
                <c:pt idx="289">
                  <c:v>3.6638999999999998E-2</c:v>
                </c:pt>
                <c:pt idx="290">
                  <c:v>5.6834000000000003E-2</c:v>
                </c:pt>
                <c:pt idx="291">
                  <c:v>0.19635</c:v>
                </c:pt>
                <c:pt idx="292">
                  <c:v>3.6082000000000003E-2</c:v>
                </c:pt>
                <c:pt idx="293">
                  <c:v>3.6490000000000002E-2</c:v>
                </c:pt>
                <c:pt idx="294">
                  <c:v>3.644E-2</c:v>
                </c:pt>
                <c:pt idx="295">
                  <c:v>3.6828E-2</c:v>
                </c:pt>
                <c:pt idx="296">
                  <c:v>5.8955E-2</c:v>
                </c:pt>
                <c:pt idx="297">
                  <c:v>3.7397E-2</c:v>
                </c:pt>
                <c:pt idx="298">
                  <c:v>5.7970000000000001E-2</c:v>
                </c:pt>
                <c:pt idx="299">
                  <c:v>8.5003999999999996E-2</c:v>
                </c:pt>
                <c:pt idx="300">
                  <c:v>4.8569000000000001E-2</c:v>
                </c:pt>
                <c:pt idx="301">
                  <c:v>5.7988999999999999E-2</c:v>
                </c:pt>
                <c:pt idx="302">
                  <c:v>7.6983999999999997E-2</c:v>
                </c:pt>
                <c:pt idx="303">
                  <c:v>9.6721000000000001E-2</c:v>
                </c:pt>
                <c:pt idx="304">
                  <c:v>0.31337999999999999</c:v>
                </c:pt>
                <c:pt idx="305">
                  <c:v>0.21520400000000001</c:v>
                </c:pt>
                <c:pt idx="306">
                  <c:v>1.169753</c:v>
                </c:pt>
                <c:pt idx="307">
                  <c:v>9.1771000000000005E-2</c:v>
                </c:pt>
                <c:pt idx="308">
                  <c:v>0.41545500000000002</c:v>
                </c:pt>
                <c:pt idx="309">
                  <c:v>0.12787999999999999</c:v>
                </c:pt>
                <c:pt idx="310">
                  <c:v>0.29383900000000002</c:v>
                </c:pt>
                <c:pt idx="311">
                  <c:v>0.31350299999999998</c:v>
                </c:pt>
                <c:pt idx="312">
                  <c:v>7.7816999999999997E-2</c:v>
                </c:pt>
                <c:pt idx="313">
                  <c:v>0.51839199999999996</c:v>
                </c:pt>
                <c:pt idx="314">
                  <c:v>0.22957</c:v>
                </c:pt>
                <c:pt idx="315">
                  <c:v>0.64111700000000005</c:v>
                </c:pt>
                <c:pt idx="316">
                  <c:v>0.33608100000000002</c:v>
                </c:pt>
                <c:pt idx="317">
                  <c:v>0.88148899999999997</c:v>
                </c:pt>
                <c:pt idx="318">
                  <c:v>0.25739600000000001</c:v>
                </c:pt>
                <c:pt idx="319">
                  <c:v>0.25081100000000001</c:v>
                </c:pt>
                <c:pt idx="320">
                  <c:v>0.67248600000000003</c:v>
                </c:pt>
                <c:pt idx="321">
                  <c:v>5.2178589999999998</c:v>
                </c:pt>
                <c:pt idx="322">
                  <c:v>1.579288</c:v>
                </c:pt>
                <c:pt idx="323">
                  <c:v>10.688186</c:v>
                </c:pt>
                <c:pt idx="324">
                  <c:v>0.29656300000000002</c:v>
                </c:pt>
                <c:pt idx="325">
                  <c:v>0.107014</c:v>
                </c:pt>
                <c:pt idx="326">
                  <c:v>2.7514270000000001</c:v>
                </c:pt>
              </c:numCache>
            </c:numRef>
          </c:xVal>
          <c:yVal>
            <c:numRef>
              <c:f>TACAS15tab!$F$2:$F$328</c:f>
              <c:numCache>
                <c:formatCode>General</c:formatCode>
                <c:ptCount val="327"/>
                <c:pt idx="0">
                  <c:v>1.4970000000000001E-2</c:v>
                </c:pt>
                <c:pt idx="1">
                  <c:v>4.5687999999999999E-2</c:v>
                </c:pt>
                <c:pt idx="2">
                  <c:v>4.2838000000000001E-2</c:v>
                </c:pt>
                <c:pt idx="3">
                  <c:v>2.6499000000000002E-2</c:v>
                </c:pt>
                <c:pt idx="4">
                  <c:v>3.1028E-2</c:v>
                </c:pt>
                <c:pt idx="5">
                  <c:v>0.248446</c:v>
                </c:pt>
                <c:pt idx="6">
                  <c:v>4.2971000000000002E-2</c:v>
                </c:pt>
                <c:pt idx="7">
                  <c:v>1.8145000000000001E-2</c:v>
                </c:pt>
                <c:pt idx="8">
                  <c:v>3.8108000000000003E-2</c:v>
                </c:pt>
                <c:pt idx="9">
                  <c:v>2.6908000000000001E-2</c:v>
                </c:pt>
                <c:pt idx="10">
                  <c:v>2.1925E-2</c:v>
                </c:pt>
                <c:pt idx="11">
                  <c:v>3.2134999999999997E-2</c:v>
                </c:pt>
                <c:pt idx="12">
                  <c:v>4.6858999999999998E-2</c:v>
                </c:pt>
                <c:pt idx="13">
                  <c:v>0.106477</c:v>
                </c:pt>
                <c:pt idx="14">
                  <c:v>0.249642</c:v>
                </c:pt>
                <c:pt idx="15">
                  <c:v>75.965558999999999</c:v>
                </c:pt>
                <c:pt idx="16">
                  <c:v>6.6726999999999995E-2</c:v>
                </c:pt>
                <c:pt idx="17">
                  <c:v>0.109572</c:v>
                </c:pt>
                <c:pt idx="18">
                  <c:v>4.9724999999999998E-2</c:v>
                </c:pt>
                <c:pt idx="19">
                  <c:v>0.30682999999999999</c:v>
                </c:pt>
                <c:pt idx="20">
                  <c:v>1.6670999999999998E-2</c:v>
                </c:pt>
                <c:pt idx="21">
                  <c:v>2.0674999999999999E-2</c:v>
                </c:pt>
                <c:pt idx="22">
                  <c:v>2.5842E-2</c:v>
                </c:pt>
                <c:pt idx="23">
                  <c:v>2.7497000000000001E-2</c:v>
                </c:pt>
                <c:pt idx="24">
                  <c:v>2.6599000000000001E-2</c:v>
                </c:pt>
                <c:pt idx="25">
                  <c:v>3.7446E-2</c:v>
                </c:pt>
                <c:pt idx="26">
                  <c:v>2.1204000000000001E-2</c:v>
                </c:pt>
                <c:pt idx="27">
                  <c:v>1.5252E-2</c:v>
                </c:pt>
                <c:pt idx="28">
                  <c:v>1.5716000000000001E-2</c:v>
                </c:pt>
                <c:pt idx="29">
                  <c:v>1.0246999999999999E-2</c:v>
                </c:pt>
                <c:pt idx="30">
                  <c:v>2.1555000000000001E-2</c:v>
                </c:pt>
                <c:pt idx="31">
                  <c:v>1.1377E-2</c:v>
                </c:pt>
                <c:pt idx="32">
                  <c:v>3.1060000000000001E-2</c:v>
                </c:pt>
                <c:pt idx="33">
                  <c:v>1.6626999999999999E-2</c:v>
                </c:pt>
                <c:pt idx="34">
                  <c:v>1.5545E-2</c:v>
                </c:pt>
                <c:pt idx="35">
                  <c:v>1.3296000000000001E-2</c:v>
                </c:pt>
                <c:pt idx="36">
                  <c:v>5.5740999999999999E-2</c:v>
                </c:pt>
                <c:pt idx="37">
                  <c:v>8.6158999999999999E-2</c:v>
                </c:pt>
                <c:pt idx="38">
                  <c:v>2.7546000000000001E-2</c:v>
                </c:pt>
                <c:pt idx="39">
                  <c:v>0.12442</c:v>
                </c:pt>
                <c:pt idx="40">
                  <c:v>1.2396000000000001E-2</c:v>
                </c:pt>
                <c:pt idx="41">
                  <c:v>1.2279E-2</c:v>
                </c:pt>
                <c:pt idx="42">
                  <c:v>1.5866999999999999E-2</c:v>
                </c:pt>
                <c:pt idx="43">
                  <c:v>6.0662000000000001E-2</c:v>
                </c:pt>
                <c:pt idx="44">
                  <c:v>1.1615E-2</c:v>
                </c:pt>
                <c:pt idx="45">
                  <c:v>5.0522999999999998E-2</c:v>
                </c:pt>
                <c:pt idx="46">
                  <c:v>7.6940999999999996E-2</c:v>
                </c:pt>
                <c:pt idx="47">
                  <c:v>4.0242E-2</c:v>
                </c:pt>
                <c:pt idx="48">
                  <c:v>0.14823800000000001</c:v>
                </c:pt>
                <c:pt idx="49">
                  <c:v>0.37407499999999999</c:v>
                </c:pt>
                <c:pt idx="50">
                  <c:v>0.74007599999999996</c:v>
                </c:pt>
                <c:pt idx="51">
                  <c:v>1.60144</c:v>
                </c:pt>
                <c:pt idx="52">
                  <c:v>2.7794219999999998</c:v>
                </c:pt>
                <c:pt idx="53">
                  <c:v>3.7536E-2</c:v>
                </c:pt>
                <c:pt idx="54">
                  <c:v>0.18407699999999999</c:v>
                </c:pt>
                <c:pt idx="55">
                  <c:v>1.8301959999999999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2.7591999999999998E-2</c:v>
                </c:pt>
                <c:pt idx="60">
                  <c:v>8.7257000000000001E-2</c:v>
                </c:pt>
                <c:pt idx="61">
                  <c:v>0.19329099999999999</c:v>
                </c:pt>
                <c:pt idx="62">
                  <c:v>0.39770800000000001</c:v>
                </c:pt>
                <c:pt idx="63">
                  <c:v>0.745035</c:v>
                </c:pt>
                <c:pt idx="64">
                  <c:v>1.4028750000000001</c:v>
                </c:pt>
                <c:pt idx="65">
                  <c:v>2.626557</c:v>
                </c:pt>
                <c:pt idx="66">
                  <c:v>3.7380999999999998E-2</c:v>
                </c:pt>
                <c:pt idx="67">
                  <c:v>0.114744</c:v>
                </c:pt>
                <c:pt idx="68">
                  <c:v>0.65519300000000003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2.1663999999999999E-2</c:v>
                </c:pt>
                <c:pt idx="74">
                  <c:v>1.4263E-2</c:v>
                </c:pt>
                <c:pt idx="75">
                  <c:v>4.2667999999999998E-2</c:v>
                </c:pt>
                <c:pt idx="76">
                  <c:v>3.3331E-2</c:v>
                </c:pt>
                <c:pt idx="77">
                  <c:v>1.2919E-2</c:v>
                </c:pt>
                <c:pt idx="78">
                  <c:v>2.0546999999999999E-2</c:v>
                </c:pt>
                <c:pt idx="79">
                  <c:v>1.5422999999999999E-2</c:v>
                </c:pt>
                <c:pt idx="80">
                  <c:v>3.7462000000000002E-2</c:v>
                </c:pt>
                <c:pt idx="81">
                  <c:v>1.7804E-2</c:v>
                </c:pt>
                <c:pt idx="82">
                  <c:v>2.0858000000000002E-2</c:v>
                </c:pt>
                <c:pt idx="83">
                  <c:v>1.6482E-2</c:v>
                </c:pt>
                <c:pt idx="84">
                  <c:v>3.4208000000000002E-2</c:v>
                </c:pt>
                <c:pt idx="85">
                  <c:v>2.1957999999999998E-2</c:v>
                </c:pt>
                <c:pt idx="86">
                  <c:v>2.0084000000000001E-2</c:v>
                </c:pt>
                <c:pt idx="87">
                  <c:v>1.6250000000000001E-2</c:v>
                </c:pt>
                <c:pt idx="88">
                  <c:v>3.5846000000000003E-2</c:v>
                </c:pt>
                <c:pt idx="89">
                  <c:v>1.8348E-2</c:v>
                </c:pt>
                <c:pt idx="90">
                  <c:v>3.6242999999999997E-2</c:v>
                </c:pt>
                <c:pt idx="91">
                  <c:v>0.11768099999999999</c:v>
                </c:pt>
                <c:pt idx="92">
                  <c:v>5.3122000000000003E-2</c:v>
                </c:pt>
                <c:pt idx="93">
                  <c:v>5.2026000000000003E-2</c:v>
                </c:pt>
                <c:pt idx="94">
                  <c:v>0.15564600000000001</c:v>
                </c:pt>
                <c:pt idx="95">
                  <c:v>0.293271</c:v>
                </c:pt>
                <c:pt idx="96">
                  <c:v>1.9351E-2</c:v>
                </c:pt>
                <c:pt idx="97">
                  <c:v>2.9363E-2</c:v>
                </c:pt>
                <c:pt idx="98">
                  <c:v>1.5998999999999999E-2</c:v>
                </c:pt>
                <c:pt idx="99">
                  <c:v>9.4738000000000003E-2</c:v>
                </c:pt>
                <c:pt idx="100">
                  <c:v>8.9755000000000001E-2</c:v>
                </c:pt>
                <c:pt idx="101">
                  <c:v>4.2885E-2</c:v>
                </c:pt>
                <c:pt idx="102">
                  <c:v>0.209566</c:v>
                </c:pt>
                <c:pt idx="103">
                  <c:v>1.7399000000000001E-2</c:v>
                </c:pt>
                <c:pt idx="104">
                  <c:v>2.0406000000000001E-2</c:v>
                </c:pt>
                <c:pt idx="105">
                  <c:v>2.9336000000000001E-2</c:v>
                </c:pt>
                <c:pt idx="106">
                  <c:v>5.1572E-2</c:v>
                </c:pt>
                <c:pt idx="107">
                  <c:v>0.10387299999999999</c:v>
                </c:pt>
                <c:pt idx="108">
                  <c:v>0.126779</c:v>
                </c:pt>
                <c:pt idx="109">
                  <c:v>0.121014</c:v>
                </c:pt>
                <c:pt idx="110">
                  <c:v>0.275252</c:v>
                </c:pt>
                <c:pt idx="111">
                  <c:v>1.2260999999999999E-2</c:v>
                </c:pt>
                <c:pt idx="112">
                  <c:v>3.7592E-2</c:v>
                </c:pt>
                <c:pt idx="113">
                  <c:v>6.3126000000000002E-2</c:v>
                </c:pt>
                <c:pt idx="114">
                  <c:v>0.14426600000000001</c:v>
                </c:pt>
                <c:pt idx="115">
                  <c:v>1.9408000000000002E-2</c:v>
                </c:pt>
                <c:pt idx="116">
                  <c:v>4.5587000000000003E-2</c:v>
                </c:pt>
                <c:pt idx="117">
                  <c:v>0.41498800000000002</c:v>
                </c:pt>
                <c:pt idx="118">
                  <c:v>0.34922199999999998</c:v>
                </c:pt>
                <c:pt idx="119">
                  <c:v>0.44027500000000003</c:v>
                </c:pt>
                <c:pt idx="120">
                  <c:v>0.50188999999999995</c:v>
                </c:pt>
                <c:pt idx="121">
                  <c:v>4.2356999999999999E-2</c:v>
                </c:pt>
                <c:pt idx="122">
                  <c:v>6.6471000000000002E-2</c:v>
                </c:pt>
                <c:pt idx="123">
                  <c:v>2.1767999999999999E-2</c:v>
                </c:pt>
                <c:pt idx="124">
                  <c:v>6.8118999999999999E-2</c:v>
                </c:pt>
                <c:pt idx="125">
                  <c:v>0.17630799999999999</c:v>
                </c:pt>
                <c:pt idx="126">
                  <c:v>0.12808800000000001</c:v>
                </c:pt>
                <c:pt idx="127">
                  <c:v>0.16537099999999999</c:v>
                </c:pt>
                <c:pt idx="128">
                  <c:v>0.173569</c:v>
                </c:pt>
                <c:pt idx="129">
                  <c:v>3.9411000000000002E-2</c:v>
                </c:pt>
                <c:pt idx="130">
                  <c:v>9.1727000000000003E-2</c:v>
                </c:pt>
                <c:pt idx="131">
                  <c:v>0.14865900000000001</c:v>
                </c:pt>
                <c:pt idx="132">
                  <c:v>0.19639899999999999</c:v>
                </c:pt>
                <c:pt idx="133">
                  <c:v>0.16866900000000001</c:v>
                </c:pt>
                <c:pt idx="134">
                  <c:v>0.28392899999999999</c:v>
                </c:pt>
                <c:pt idx="135">
                  <c:v>1.3062000000000001E-2</c:v>
                </c:pt>
                <c:pt idx="136">
                  <c:v>1.3318999999999999E-2</c:v>
                </c:pt>
                <c:pt idx="137">
                  <c:v>1.393E-2</c:v>
                </c:pt>
                <c:pt idx="138">
                  <c:v>1.3831E-2</c:v>
                </c:pt>
                <c:pt idx="139">
                  <c:v>1.3362000000000001E-2</c:v>
                </c:pt>
                <c:pt idx="140">
                  <c:v>4.0591000000000002E-2</c:v>
                </c:pt>
                <c:pt idx="141">
                  <c:v>7.7243000000000006E-2</c:v>
                </c:pt>
                <c:pt idx="142">
                  <c:v>0.11300499999999999</c:v>
                </c:pt>
                <c:pt idx="143">
                  <c:v>0.115019</c:v>
                </c:pt>
                <c:pt idx="144">
                  <c:v>0.30136200000000002</c:v>
                </c:pt>
                <c:pt idx="145">
                  <c:v>1.1782000000000001E-2</c:v>
                </c:pt>
                <c:pt idx="146">
                  <c:v>4.2478000000000002E-2</c:v>
                </c:pt>
                <c:pt idx="147">
                  <c:v>1.285E-2</c:v>
                </c:pt>
                <c:pt idx="148">
                  <c:v>3.322E-2</c:v>
                </c:pt>
                <c:pt idx="149">
                  <c:v>2.3279000000000001E-2</c:v>
                </c:pt>
                <c:pt idx="150">
                  <c:v>2.4079E-2</c:v>
                </c:pt>
                <c:pt idx="151">
                  <c:v>2.2159999999999999E-2</c:v>
                </c:pt>
                <c:pt idx="152">
                  <c:v>2.1836999999999999E-2</c:v>
                </c:pt>
                <c:pt idx="153">
                  <c:v>9.4184000000000004E-2</c:v>
                </c:pt>
                <c:pt idx="154">
                  <c:v>2.5437000000000001E-2</c:v>
                </c:pt>
                <c:pt idx="155">
                  <c:v>0.40690100000000001</c:v>
                </c:pt>
                <c:pt idx="156">
                  <c:v>2.2329999999999999E-2</c:v>
                </c:pt>
                <c:pt idx="157">
                  <c:v>0.12573200000000001</c:v>
                </c:pt>
                <c:pt idx="158">
                  <c:v>1.2534E-2</c:v>
                </c:pt>
                <c:pt idx="159">
                  <c:v>9.2964000000000005E-2</c:v>
                </c:pt>
                <c:pt idx="160">
                  <c:v>1.1283E-2</c:v>
                </c:pt>
                <c:pt idx="161">
                  <c:v>6.7096000000000003E-2</c:v>
                </c:pt>
                <c:pt idx="162">
                  <c:v>0.28772799999999998</c:v>
                </c:pt>
                <c:pt idx="163">
                  <c:v>0.23341300000000001</c:v>
                </c:pt>
                <c:pt idx="164">
                  <c:v>3.0557430000000001</c:v>
                </c:pt>
                <c:pt idx="165">
                  <c:v>9.9506999999999998E-2</c:v>
                </c:pt>
                <c:pt idx="166">
                  <c:v>5.8441E-2</c:v>
                </c:pt>
                <c:pt idx="167">
                  <c:v>8.9940000000000006E-2</c:v>
                </c:pt>
                <c:pt idx="168">
                  <c:v>1.4253999999999999E-2</c:v>
                </c:pt>
                <c:pt idx="169">
                  <c:v>0.67590700000000004</c:v>
                </c:pt>
                <c:pt idx="170">
                  <c:v>100</c:v>
                </c:pt>
                <c:pt idx="171">
                  <c:v>2.5985000000000001E-2</c:v>
                </c:pt>
                <c:pt idx="172">
                  <c:v>0.664408</c:v>
                </c:pt>
                <c:pt idx="173">
                  <c:v>100</c:v>
                </c:pt>
                <c:pt idx="174">
                  <c:v>1.7836999999999999E-2</c:v>
                </c:pt>
                <c:pt idx="175">
                  <c:v>0.54958700000000005</c:v>
                </c:pt>
                <c:pt idx="176">
                  <c:v>33.736131999999998</c:v>
                </c:pt>
                <c:pt idx="177">
                  <c:v>2.2754E-2</c:v>
                </c:pt>
                <c:pt idx="178">
                  <c:v>0.120535</c:v>
                </c:pt>
                <c:pt idx="179">
                  <c:v>2.6834E-2</c:v>
                </c:pt>
                <c:pt idx="180">
                  <c:v>0.43217100000000003</c:v>
                </c:pt>
                <c:pt idx="181">
                  <c:v>2.7158000000000002E-2</c:v>
                </c:pt>
                <c:pt idx="182">
                  <c:v>6.8569000000000005E-2</c:v>
                </c:pt>
                <c:pt idx="183">
                  <c:v>2.8788000000000001E-2</c:v>
                </c:pt>
                <c:pt idx="184">
                  <c:v>6.2289999999999998E-2</c:v>
                </c:pt>
                <c:pt idx="185">
                  <c:v>9.6333000000000002E-2</c:v>
                </c:pt>
                <c:pt idx="186">
                  <c:v>0.28595999999999999</c:v>
                </c:pt>
                <c:pt idx="187">
                  <c:v>1.2506E-2</c:v>
                </c:pt>
                <c:pt idx="188">
                  <c:v>2.6549E-2</c:v>
                </c:pt>
                <c:pt idx="189">
                  <c:v>0.33667999999999998</c:v>
                </c:pt>
                <c:pt idx="190">
                  <c:v>1.2184E-2</c:v>
                </c:pt>
                <c:pt idx="191">
                  <c:v>1.9722E-2</c:v>
                </c:pt>
                <c:pt idx="192">
                  <c:v>1.8126E-2</c:v>
                </c:pt>
                <c:pt idx="193">
                  <c:v>2.5010000000000001E-2</c:v>
                </c:pt>
                <c:pt idx="194">
                  <c:v>1.4952999999999999E-2</c:v>
                </c:pt>
                <c:pt idx="195">
                  <c:v>1.217E-2</c:v>
                </c:pt>
                <c:pt idx="196">
                  <c:v>0.10473499999999999</c:v>
                </c:pt>
                <c:pt idx="197">
                  <c:v>0.38025399999999998</c:v>
                </c:pt>
                <c:pt idx="198">
                  <c:v>0.145985</c:v>
                </c:pt>
                <c:pt idx="199">
                  <c:v>3.0516999999999999E-2</c:v>
                </c:pt>
                <c:pt idx="200">
                  <c:v>4.4159999999999998E-2</c:v>
                </c:pt>
                <c:pt idx="201">
                  <c:v>9.1680999999999999E-2</c:v>
                </c:pt>
                <c:pt idx="202">
                  <c:v>3.5393000000000001E-2</c:v>
                </c:pt>
                <c:pt idx="203">
                  <c:v>9.9321999999999994E-2</c:v>
                </c:pt>
                <c:pt idx="204">
                  <c:v>1.2326999999999999E-2</c:v>
                </c:pt>
                <c:pt idx="205">
                  <c:v>100</c:v>
                </c:pt>
                <c:pt idx="206">
                  <c:v>3.8623999999999999E-2</c:v>
                </c:pt>
                <c:pt idx="207">
                  <c:v>0.10306800000000001</c:v>
                </c:pt>
                <c:pt idx="208">
                  <c:v>1.7284999999999998E-2</c:v>
                </c:pt>
                <c:pt idx="209">
                  <c:v>0.10287300000000001</c:v>
                </c:pt>
                <c:pt idx="210">
                  <c:v>1.2054E-2</c:v>
                </c:pt>
                <c:pt idx="211">
                  <c:v>5.9251999999999999E-2</c:v>
                </c:pt>
                <c:pt idx="212">
                  <c:v>0.134077</c:v>
                </c:pt>
                <c:pt idx="213">
                  <c:v>1.1851E-2</c:v>
                </c:pt>
                <c:pt idx="214">
                  <c:v>8.2830000000000001E-2</c:v>
                </c:pt>
                <c:pt idx="215">
                  <c:v>0.13441400000000001</c:v>
                </c:pt>
                <c:pt idx="216">
                  <c:v>1.2038E-2</c:v>
                </c:pt>
                <c:pt idx="217">
                  <c:v>9.4797000000000006E-2</c:v>
                </c:pt>
                <c:pt idx="218">
                  <c:v>0.12547</c:v>
                </c:pt>
                <c:pt idx="219">
                  <c:v>1.6449999999999999E-2</c:v>
                </c:pt>
                <c:pt idx="220">
                  <c:v>9.1831999999999997E-2</c:v>
                </c:pt>
                <c:pt idx="221">
                  <c:v>1.6840999999999998E-2</c:v>
                </c:pt>
                <c:pt idx="222">
                  <c:v>0.100949</c:v>
                </c:pt>
                <c:pt idx="223">
                  <c:v>1.8180000000000002E-2</c:v>
                </c:pt>
                <c:pt idx="224">
                  <c:v>4.4762999999999997E-2</c:v>
                </c:pt>
                <c:pt idx="225">
                  <c:v>0.34598000000000001</c:v>
                </c:pt>
                <c:pt idx="226">
                  <c:v>1.8481999999999998E-2</c:v>
                </c:pt>
                <c:pt idx="227">
                  <c:v>1.6802999999999998E-2</c:v>
                </c:pt>
                <c:pt idx="228">
                  <c:v>1.9153E-2</c:v>
                </c:pt>
                <c:pt idx="229">
                  <c:v>1.9431E-2</c:v>
                </c:pt>
                <c:pt idx="230">
                  <c:v>7.324E-2</c:v>
                </c:pt>
                <c:pt idx="231">
                  <c:v>0.28316799999999998</c:v>
                </c:pt>
                <c:pt idx="232">
                  <c:v>0.26397599999999999</c:v>
                </c:pt>
                <c:pt idx="233">
                  <c:v>7.3349339999999996</c:v>
                </c:pt>
                <c:pt idx="234">
                  <c:v>3.8174229999999998</c:v>
                </c:pt>
                <c:pt idx="235">
                  <c:v>1.3110999999999999E-2</c:v>
                </c:pt>
                <c:pt idx="236">
                  <c:v>3.8068999999999999E-2</c:v>
                </c:pt>
                <c:pt idx="237">
                  <c:v>7.8756999999999994E-2</c:v>
                </c:pt>
                <c:pt idx="238">
                  <c:v>8.2050000000000005E-3</c:v>
                </c:pt>
                <c:pt idx="239">
                  <c:v>1.9005000000000001E-2</c:v>
                </c:pt>
                <c:pt idx="240">
                  <c:v>2.7857E-2</c:v>
                </c:pt>
                <c:pt idx="241">
                  <c:v>3.7333999999999999E-2</c:v>
                </c:pt>
                <c:pt idx="242">
                  <c:v>1.0834999999999999E-2</c:v>
                </c:pt>
                <c:pt idx="243">
                  <c:v>1.0977000000000001E-2</c:v>
                </c:pt>
                <c:pt idx="244">
                  <c:v>1.1894999999999999E-2</c:v>
                </c:pt>
                <c:pt idx="245">
                  <c:v>1.2801E-2</c:v>
                </c:pt>
                <c:pt idx="246">
                  <c:v>1.5073E-2</c:v>
                </c:pt>
                <c:pt idx="247">
                  <c:v>1.6143000000000001E-2</c:v>
                </c:pt>
                <c:pt idx="248">
                  <c:v>1.7610000000000001E-2</c:v>
                </c:pt>
                <c:pt idx="249">
                  <c:v>1.2234E-2</c:v>
                </c:pt>
                <c:pt idx="250">
                  <c:v>1.3165E-2</c:v>
                </c:pt>
                <c:pt idx="251">
                  <c:v>1.4142E-2</c:v>
                </c:pt>
                <c:pt idx="252">
                  <c:v>1.8800000000000001E-2</c:v>
                </c:pt>
                <c:pt idx="253">
                  <c:v>1.9605000000000001E-2</c:v>
                </c:pt>
                <c:pt idx="254">
                  <c:v>2.2023999999999998E-2</c:v>
                </c:pt>
                <c:pt idx="255">
                  <c:v>2.2422000000000001E-2</c:v>
                </c:pt>
                <c:pt idx="256">
                  <c:v>4.0558999999999998E-2</c:v>
                </c:pt>
                <c:pt idx="257">
                  <c:v>9.7509999999999993E-3</c:v>
                </c:pt>
                <c:pt idx="258">
                  <c:v>9.6810000000000004E-3</c:v>
                </c:pt>
                <c:pt idx="259">
                  <c:v>1.1405999999999999E-2</c:v>
                </c:pt>
                <c:pt idx="260">
                  <c:v>1.2126E-2</c:v>
                </c:pt>
                <c:pt idx="261">
                  <c:v>1.2326E-2</c:v>
                </c:pt>
                <c:pt idx="262">
                  <c:v>1.3327E-2</c:v>
                </c:pt>
                <c:pt idx="263">
                  <c:v>1.4645E-2</c:v>
                </c:pt>
                <c:pt idx="264">
                  <c:v>1.5942000000000001E-2</c:v>
                </c:pt>
                <c:pt idx="265">
                  <c:v>2.1817E-2</c:v>
                </c:pt>
                <c:pt idx="266">
                  <c:v>6.0026529999999996</c:v>
                </c:pt>
                <c:pt idx="267">
                  <c:v>2.3713999999999999E-2</c:v>
                </c:pt>
                <c:pt idx="268">
                  <c:v>0.39790999999999999</c:v>
                </c:pt>
                <c:pt idx="269">
                  <c:v>2.7493E-2</c:v>
                </c:pt>
                <c:pt idx="270">
                  <c:v>0.33057500000000001</c:v>
                </c:pt>
                <c:pt idx="271">
                  <c:v>1.7817E-2</c:v>
                </c:pt>
                <c:pt idx="272">
                  <c:v>7.2425000000000003E-2</c:v>
                </c:pt>
                <c:pt idx="273">
                  <c:v>0.38333499999999998</c:v>
                </c:pt>
                <c:pt idx="274">
                  <c:v>100</c:v>
                </c:pt>
                <c:pt idx="275">
                  <c:v>100</c:v>
                </c:pt>
                <c:pt idx="276">
                  <c:v>1.1838E-2</c:v>
                </c:pt>
                <c:pt idx="277">
                  <c:v>5.9108000000000001E-2</c:v>
                </c:pt>
                <c:pt idx="278">
                  <c:v>0.26862999999999998</c:v>
                </c:pt>
                <c:pt idx="279">
                  <c:v>100</c:v>
                </c:pt>
                <c:pt idx="280">
                  <c:v>3.0356130000000001</c:v>
                </c:pt>
                <c:pt idx="281">
                  <c:v>6.1538000000000004</c:v>
                </c:pt>
                <c:pt idx="282">
                  <c:v>35.226021000000003</c:v>
                </c:pt>
                <c:pt idx="283">
                  <c:v>13.680427</c:v>
                </c:pt>
                <c:pt idx="284">
                  <c:v>2.580695</c:v>
                </c:pt>
                <c:pt idx="285">
                  <c:v>0.849916</c:v>
                </c:pt>
                <c:pt idx="286">
                  <c:v>0.18162400000000001</c:v>
                </c:pt>
                <c:pt idx="287">
                  <c:v>0.84348699999999999</c:v>
                </c:pt>
                <c:pt idx="288">
                  <c:v>0.18173500000000001</c:v>
                </c:pt>
                <c:pt idx="289">
                  <c:v>1.2814000000000001E-2</c:v>
                </c:pt>
                <c:pt idx="290">
                  <c:v>4.8605000000000002E-2</c:v>
                </c:pt>
                <c:pt idx="291">
                  <c:v>8.4071999999999994E-2</c:v>
                </c:pt>
                <c:pt idx="292">
                  <c:v>1.2442E-2</c:v>
                </c:pt>
                <c:pt idx="293">
                  <c:v>1.2437999999999999E-2</c:v>
                </c:pt>
                <c:pt idx="294">
                  <c:v>1.2836999999999999E-2</c:v>
                </c:pt>
                <c:pt idx="295">
                  <c:v>1.2794E-2</c:v>
                </c:pt>
                <c:pt idx="296">
                  <c:v>2.9658E-2</c:v>
                </c:pt>
                <c:pt idx="297">
                  <c:v>1.0779E-2</c:v>
                </c:pt>
                <c:pt idx="298">
                  <c:v>2.9524000000000002E-2</c:v>
                </c:pt>
                <c:pt idx="299">
                  <c:v>4.9090000000000002E-2</c:v>
                </c:pt>
                <c:pt idx="300">
                  <c:v>8.7849999999999994E-3</c:v>
                </c:pt>
                <c:pt idx="301">
                  <c:v>2.392E-2</c:v>
                </c:pt>
                <c:pt idx="302">
                  <c:v>3.8934000000000003E-2</c:v>
                </c:pt>
                <c:pt idx="303">
                  <c:v>6.7670999999999995E-2</c:v>
                </c:pt>
                <c:pt idx="304">
                  <c:v>4.3761000000000001E-2</c:v>
                </c:pt>
                <c:pt idx="305">
                  <c:v>0.16259999999999999</c:v>
                </c:pt>
                <c:pt idx="306">
                  <c:v>2.1037029999999999</c:v>
                </c:pt>
                <c:pt idx="307">
                  <c:v>3.3149999999999999E-2</c:v>
                </c:pt>
                <c:pt idx="308">
                  <c:v>8.9496999999999993E-2</c:v>
                </c:pt>
                <c:pt idx="309">
                  <c:v>2.8971E-2</c:v>
                </c:pt>
                <c:pt idx="310">
                  <c:v>0.17683599999999999</c:v>
                </c:pt>
                <c:pt idx="311">
                  <c:v>8.0985000000000001E-2</c:v>
                </c:pt>
                <c:pt idx="312">
                  <c:v>4.0536999999999997E-2</c:v>
                </c:pt>
                <c:pt idx="313">
                  <c:v>3.2559619999999998</c:v>
                </c:pt>
                <c:pt idx="314">
                  <c:v>2.1659999999999999E-2</c:v>
                </c:pt>
                <c:pt idx="315">
                  <c:v>0.315197</c:v>
                </c:pt>
                <c:pt idx="316">
                  <c:v>0.53263799999999994</c:v>
                </c:pt>
                <c:pt idx="317">
                  <c:v>7.768059</c:v>
                </c:pt>
                <c:pt idx="318">
                  <c:v>2.8801E-2</c:v>
                </c:pt>
                <c:pt idx="319">
                  <c:v>3.9529000000000002E-2</c:v>
                </c:pt>
                <c:pt idx="320">
                  <c:v>5.2053000000000002E-2</c:v>
                </c:pt>
                <c:pt idx="321">
                  <c:v>0.14155300000000001</c:v>
                </c:pt>
                <c:pt idx="322">
                  <c:v>0.13175300000000001</c:v>
                </c:pt>
                <c:pt idx="323">
                  <c:v>0.29032799999999997</c:v>
                </c:pt>
                <c:pt idx="324">
                  <c:v>3.8463999999999998E-2</c:v>
                </c:pt>
                <c:pt idx="325">
                  <c:v>6.2844999999999998E-2</c:v>
                </c:pt>
                <c:pt idx="326">
                  <c:v>0.111834</c:v>
                </c:pt>
              </c:numCache>
            </c:numRef>
          </c:yVal>
          <c:smooth val="0"/>
        </c:ser>
        <c:ser>
          <c:idx val="1"/>
          <c:order val="1"/>
          <c:spPr>
            <a:ln w="952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diagonal!$A$2:$A$5</c:f>
              <c:numCache>
                <c:formatCode>General</c:formatCode>
                <c:ptCount val="4"/>
                <c:pt idx="0">
                  <c:v>100</c:v>
                </c:pt>
                <c:pt idx="1">
                  <c:v>10</c:v>
                </c:pt>
                <c:pt idx="2">
                  <c:v>1</c:v>
                </c:pt>
                <c:pt idx="3">
                  <c:v>1E-3</c:v>
                </c:pt>
              </c:numCache>
            </c:numRef>
          </c:xVal>
          <c:yVal>
            <c:numRef>
              <c:f>diagonal!$B$2:$B$5</c:f>
              <c:numCache>
                <c:formatCode>General</c:formatCode>
                <c:ptCount val="4"/>
                <c:pt idx="0">
                  <c:v>100</c:v>
                </c:pt>
                <c:pt idx="1">
                  <c:v>10</c:v>
                </c:pt>
                <c:pt idx="2">
                  <c:v>1</c:v>
                </c:pt>
                <c:pt idx="3">
                  <c:v>1E-3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8562848"/>
        <c:axId val="-18562304"/>
      </c:scatterChart>
      <c:valAx>
        <c:axId val="-18562848"/>
        <c:scaling>
          <c:logBase val="10"/>
          <c:orientation val="minMax"/>
          <c:max val="100"/>
          <c:min val="1.0000000000000002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8562304"/>
        <c:crossesAt val="1.0000000000000002E-3"/>
        <c:crossBetween val="midCat"/>
      </c:valAx>
      <c:valAx>
        <c:axId val="-18562304"/>
        <c:scaling>
          <c:logBase val="10"/>
          <c:orientation val="minMax"/>
          <c:max val="100"/>
          <c:min val="1.0000000000000002E-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8562848"/>
        <c:crossesAt val="1.0000000000000002E-3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92314814814816"/>
          <c:y val="8.5721111111111123E-2"/>
          <c:w val="0.80211074074074074"/>
          <c:h val="0.79937851851851849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TACAS15tab!$C$2:$C$328</c:f>
              <c:numCache>
                <c:formatCode>General</c:formatCode>
                <c:ptCount val="327"/>
                <c:pt idx="0">
                  <c:v>7</c:v>
                </c:pt>
                <c:pt idx="1">
                  <c:v>25</c:v>
                </c:pt>
                <c:pt idx="2">
                  <c:v>13</c:v>
                </c:pt>
                <c:pt idx="3">
                  <c:v>7</c:v>
                </c:pt>
                <c:pt idx="4">
                  <c:v>11</c:v>
                </c:pt>
                <c:pt idx="5">
                  <c:v>19</c:v>
                </c:pt>
                <c:pt idx="6">
                  <c:v>7</c:v>
                </c:pt>
                <c:pt idx="7">
                  <c:v>7</c:v>
                </c:pt>
                <c:pt idx="8">
                  <c:v>9</c:v>
                </c:pt>
                <c:pt idx="9">
                  <c:v>17</c:v>
                </c:pt>
                <c:pt idx="10">
                  <c:v>8</c:v>
                </c:pt>
                <c:pt idx="11">
                  <c:v>12</c:v>
                </c:pt>
                <c:pt idx="12">
                  <c:v>18</c:v>
                </c:pt>
                <c:pt idx="13">
                  <c:v>15</c:v>
                </c:pt>
                <c:pt idx="14">
                  <c:v>15</c:v>
                </c:pt>
                <c:pt idx="15">
                  <c:v>37</c:v>
                </c:pt>
                <c:pt idx="16">
                  <c:v>18</c:v>
                </c:pt>
                <c:pt idx="17">
                  <c:v>15</c:v>
                </c:pt>
                <c:pt idx="18">
                  <c:v>14</c:v>
                </c:pt>
                <c:pt idx="19">
                  <c:v>41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7</c:v>
                </c:pt>
                <c:pt idx="24">
                  <c:v>11</c:v>
                </c:pt>
                <c:pt idx="25">
                  <c:v>13</c:v>
                </c:pt>
                <c:pt idx="26">
                  <c:v>21</c:v>
                </c:pt>
                <c:pt idx="27">
                  <c:v>7</c:v>
                </c:pt>
                <c:pt idx="28">
                  <c:v>7</c:v>
                </c:pt>
                <c:pt idx="29">
                  <c:v>4</c:v>
                </c:pt>
                <c:pt idx="30">
                  <c:v>7</c:v>
                </c:pt>
                <c:pt idx="31">
                  <c:v>7</c:v>
                </c:pt>
                <c:pt idx="32">
                  <c:v>9</c:v>
                </c:pt>
                <c:pt idx="33">
                  <c:v>17</c:v>
                </c:pt>
                <c:pt idx="34">
                  <c:v>7</c:v>
                </c:pt>
                <c:pt idx="35">
                  <c:v>7</c:v>
                </c:pt>
                <c:pt idx="36">
                  <c:v>9</c:v>
                </c:pt>
                <c:pt idx="37">
                  <c:v>19</c:v>
                </c:pt>
                <c:pt idx="38">
                  <c:v>17</c:v>
                </c:pt>
                <c:pt idx="39">
                  <c:v>43</c:v>
                </c:pt>
                <c:pt idx="40">
                  <c:v>9</c:v>
                </c:pt>
                <c:pt idx="41">
                  <c:v>9</c:v>
                </c:pt>
                <c:pt idx="42">
                  <c:v>13</c:v>
                </c:pt>
                <c:pt idx="43">
                  <c:v>23</c:v>
                </c:pt>
                <c:pt idx="44">
                  <c:v>13</c:v>
                </c:pt>
                <c:pt idx="45">
                  <c:v>39</c:v>
                </c:pt>
                <c:pt idx="46">
                  <c:v>63</c:v>
                </c:pt>
                <c:pt idx="47">
                  <c:v>17</c:v>
                </c:pt>
                <c:pt idx="48">
                  <c:v>41</c:v>
                </c:pt>
                <c:pt idx="49">
                  <c:v>67</c:v>
                </c:pt>
                <c:pt idx="50">
                  <c:v>105</c:v>
                </c:pt>
                <c:pt idx="51">
                  <c:v>123</c:v>
                </c:pt>
                <c:pt idx="52">
                  <c:v>145</c:v>
                </c:pt>
                <c:pt idx="53">
                  <c:v>23</c:v>
                </c:pt>
                <c:pt idx="54">
                  <c:v>49</c:v>
                </c:pt>
                <c:pt idx="55">
                  <c:v>79</c:v>
                </c:pt>
                <c:pt idx="56">
                  <c:v>105</c:v>
                </c:pt>
                <c:pt idx="57">
                  <c:v>131</c:v>
                </c:pt>
                <c:pt idx="58">
                  <c:v>149</c:v>
                </c:pt>
                <c:pt idx="59">
                  <c:v>17</c:v>
                </c:pt>
                <c:pt idx="60">
                  <c:v>41</c:v>
                </c:pt>
                <c:pt idx="61">
                  <c:v>67</c:v>
                </c:pt>
                <c:pt idx="62">
                  <c:v>93</c:v>
                </c:pt>
                <c:pt idx="63">
                  <c:v>123</c:v>
                </c:pt>
                <c:pt idx="64">
                  <c:v>149</c:v>
                </c:pt>
                <c:pt idx="65">
                  <c:v>183</c:v>
                </c:pt>
                <c:pt idx="66">
                  <c:v>19</c:v>
                </c:pt>
                <c:pt idx="67">
                  <c:v>53</c:v>
                </c:pt>
                <c:pt idx="68">
                  <c:v>79</c:v>
                </c:pt>
                <c:pt idx="69">
                  <c:v>105</c:v>
                </c:pt>
                <c:pt idx="70">
                  <c:v>131</c:v>
                </c:pt>
                <c:pt idx="71">
                  <c:v>157</c:v>
                </c:pt>
                <c:pt idx="72">
                  <c:v>183</c:v>
                </c:pt>
                <c:pt idx="73">
                  <c:v>7</c:v>
                </c:pt>
                <c:pt idx="74">
                  <c:v>7</c:v>
                </c:pt>
                <c:pt idx="75">
                  <c:v>9</c:v>
                </c:pt>
                <c:pt idx="76">
                  <c:v>17</c:v>
                </c:pt>
                <c:pt idx="77">
                  <c:v>4</c:v>
                </c:pt>
                <c:pt idx="78">
                  <c:v>7</c:v>
                </c:pt>
                <c:pt idx="79">
                  <c:v>7</c:v>
                </c:pt>
                <c:pt idx="80">
                  <c:v>13</c:v>
                </c:pt>
                <c:pt idx="81">
                  <c:v>17</c:v>
                </c:pt>
                <c:pt idx="82">
                  <c:v>7</c:v>
                </c:pt>
                <c:pt idx="83">
                  <c:v>7</c:v>
                </c:pt>
                <c:pt idx="84">
                  <c:v>9</c:v>
                </c:pt>
                <c:pt idx="85">
                  <c:v>17</c:v>
                </c:pt>
                <c:pt idx="86">
                  <c:v>7</c:v>
                </c:pt>
                <c:pt idx="87">
                  <c:v>7</c:v>
                </c:pt>
                <c:pt idx="88">
                  <c:v>9</c:v>
                </c:pt>
                <c:pt idx="89">
                  <c:v>17</c:v>
                </c:pt>
                <c:pt idx="90">
                  <c:v>17</c:v>
                </c:pt>
                <c:pt idx="91">
                  <c:v>57</c:v>
                </c:pt>
                <c:pt idx="92">
                  <c:v>11</c:v>
                </c:pt>
                <c:pt idx="93">
                  <c:v>15</c:v>
                </c:pt>
                <c:pt idx="94">
                  <c:v>25</c:v>
                </c:pt>
                <c:pt idx="95">
                  <c:v>99</c:v>
                </c:pt>
                <c:pt idx="96">
                  <c:v>5</c:v>
                </c:pt>
                <c:pt idx="97">
                  <c:v>7</c:v>
                </c:pt>
                <c:pt idx="98">
                  <c:v>9</c:v>
                </c:pt>
                <c:pt idx="99">
                  <c:v>27</c:v>
                </c:pt>
                <c:pt idx="100">
                  <c:v>17</c:v>
                </c:pt>
                <c:pt idx="101">
                  <c:v>15</c:v>
                </c:pt>
                <c:pt idx="102">
                  <c:v>31</c:v>
                </c:pt>
                <c:pt idx="103">
                  <c:v>8</c:v>
                </c:pt>
                <c:pt idx="104">
                  <c:v>9</c:v>
                </c:pt>
                <c:pt idx="105">
                  <c:v>9</c:v>
                </c:pt>
                <c:pt idx="106">
                  <c:v>17</c:v>
                </c:pt>
                <c:pt idx="107">
                  <c:v>23</c:v>
                </c:pt>
                <c:pt idx="108">
                  <c:v>17</c:v>
                </c:pt>
                <c:pt idx="109">
                  <c:v>21</c:v>
                </c:pt>
                <c:pt idx="110">
                  <c:v>41</c:v>
                </c:pt>
                <c:pt idx="111">
                  <c:v>8</c:v>
                </c:pt>
                <c:pt idx="112">
                  <c:v>17</c:v>
                </c:pt>
                <c:pt idx="113">
                  <c:v>13</c:v>
                </c:pt>
                <c:pt idx="114">
                  <c:v>35</c:v>
                </c:pt>
                <c:pt idx="115">
                  <c:v>16</c:v>
                </c:pt>
                <c:pt idx="116">
                  <c:v>12</c:v>
                </c:pt>
                <c:pt idx="117">
                  <c:v>26</c:v>
                </c:pt>
                <c:pt idx="118">
                  <c:v>26</c:v>
                </c:pt>
                <c:pt idx="119">
                  <c:v>61</c:v>
                </c:pt>
                <c:pt idx="120">
                  <c:v>61</c:v>
                </c:pt>
                <c:pt idx="121">
                  <c:v>12</c:v>
                </c:pt>
                <c:pt idx="122">
                  <c:v>31</c:v>
                </c:pt>
                <c:pt idx="123">
                  <c:v>16</c:v>
                </c:pt>
                <c:pt idx="124">
                  <c:v>31</c:v>
                </c:pt>
                <c:pt idx="125">
                  <c:v>19</c:v>
                </c:pt>
                <c:pt idx="126">
                  <c:v>19</c:v>
                </c:pt>
                <c:pt idx="127">
                  <c:v>46</c:v>
                </c:pt>
                <c:pt idx="128">
                  <c:v>46</c:v>
                </c:pt>
                <c:pt idx="129">
                  <c:v>9</c:v>
                </c:pt>
                <c:pt idx="130">
                  <c:v>17</c:v>
                </c:pt>
                <c:pt idx="131">
                  <c:v>23</c:v>
                </c:pt>
                <c:pt idx="132">
                  <c:v>17</c:v>
                </c:pt>
                <c:pt idx="133">
                  <c:v>21</c:v>
                </c:pt>
                <c:pt idx="134">
                  <c:v>39</c:v>
                </c:pt>
                <c:pt idx="135">
                  <c:v>9</c:v>
                </c:pt>
                <c:pt idx="136">
                  <c:v>8</c:v>
                </c:pt>
                <c:pt idx="137">
                  <c:v>5</c:v>
                </c:pt>
                <c:pt idx="138">
                  <c:v>5</c:v>
                </c:pt>
                <c:pt idx="139">
                  <c:v>8</c:v>
                </c:pt>
                <c:pt idx="140">
                  <c:v>17</c:v>
                </c:pt>
                <c:pt idx="141">
                  <c:v>13</c:v>
                </c:pt>
                <c:pt idx="142">
                  <c:v>45</c:v>
                </c:pt>
                <c:pt idx="143">
                  <c:v>21</c:v>
                </c:pt>
                <c:pt idx="144">
                  <c:v>51</c:v>
                </c:pt>
                <c:pt idx="145">
                  <c:v>5</c:v>
                </c:pt>
                <c:pt idx="146">
                  <c:v>13</c:v>
                </c:pt>
                <c:pt idx="147">
                  <c:v>5</c:v>
                </c:pt>
                <c:pt idx="148">
                  <c:v>13</c:v>
                </c:pt>
                <c:pt idx="149">
                  <c:v>19</c:v>
                </c:pt>
                <c:pt idx="150">
                  <c:v>7</c:v>
                </c:pt>
                <c:pt idx="151">
                  <c:v>19</c:v>
                </c:pt>
                <c:pt idx="152">
                  <c:v>7</c:v>
                </c:pt>
                <c:pt idx="153">
                  <c:v>17</c:v>
                </c:pt>
                <c:pt idx="154">
                  <c:v>14</c:v>
                </c:pt>
                <c:pt idx="155">
                  <c:v>41</c:v>
                </c:pt>
                <c:pt idx="156">
                  <c:v>7</c:v>
                </c:pt>
                <c:pt idx="157">
                  <c:v>17</c:v>
                </c:pt>
                <c:pt idx="158">
                  <c:v>5</c:v>
                </c:pt>
                <c:pt idx="159">
                  <c:v>13</c:v>
                </c:pt>
                <c:pt idx="160">
                  <c:v>5</c:v>
                </c:pt>
                <c:pt idx="161">
                  <c:v>11</c:v>
                </c:pt>
                <c:pt idx="162">
                  <c:v>17</c:v>
                </c:pt>
                <c:pt idx="163">
                  <c:v>53</c:v>
                </c:pt>
                <c:pt idx="164">
                  <c:v>25</c:v>
                </c:pt>
                <c:pt idx="165">
                  <c:v>15</c:v>
                </c:pt>
                <c:pt idx="166">
                  <c:v>15</c:v>
                </c:pt>
                <c:pt idx="167">
                  <c:v>21</c:v>
                </c:pt>
                <c:pt idx="168">
                  <c:v>4</c:v>
                </c:pt>
                <c:pt idx="169">
                  <c:v>39</c:v>
                </c:pt>
                <c:pt idx="170">
                  <c:v>43</c:v>
                </c:pt>
                <c:pt idx="171">
                  <c:v>7</c:v>
                </c:pt>
                <c:pt idx="172">
                  <c:v>55</c:v>
                </c:pt>
                <c:pt idx="173">
                  <c:v>47</c:v>
                </c:pt>
                <c:pt idx="174">
                  <c:v>7</c:v>
                </c:pt>
                <c:pt idx="175">
                  <c:v>55</c:v>
                </c:pt>
                <c:pt idx="176">
                  <c:v>39</c:v>
                </c:pt>
                <c:pt idx="177">
                  <c:v>15</c:v>
                </c:pt>
                <c:pt idx="178">
                  <c:v>11</c:v>
                </c:pt>
                <c:pt idx="179">
                  <c:v>7</c:v>
                </c:pt>
                <c:pt idx="180">
                  <c:v>79</c:v>
                </c:pt>
                <c:pt idx="181">
                  <c:v>5</c:v>
                </c:pt>
                <c:pt idx="182">
                  <c:v>11</c:v>
                </c:pt>
                <c:pt idx="183">
                  <c:v>5</c:v>
                </c:pt>
                <c:pt idx="184">
                  <c:v>15</c:v>
                </c:pt>
                <c:pt idx="185">
                  <c:v>23</c:v>
                </c:pt>
                <c:pt idx="186">
                  <c:v>20</c:v>
                </c:pt>
                <c:pt idx="187">
                  <c:v>8</c:v>
                </c:pt>
                <c:pt idx="188">
                  <c:v>11</c:v>
                </c:pt>
                <c:pt idx="189">
                  <c:v>31</c:v>
                </c:pt>
                <c:pt idx="190">
                  <c:v>4</c:v>
                </c:pt>
                <c:pt idx="191">
                  <c:v>7</c:v>
                </c:pt>
                <c:pt idx="192">
                  <c:v>11</c:v>
                </c:pt>
                <c:pt idx="193">
                  <c:v>7</c:v>
                </c:pt>
                <c:pt idx="194">
                  <c:v>11</c:v>
                </c:pt>
                <c:pt idx="195">
                  <c:v>7</c:v>
                </c:pt>
                <c:pt idx="196">
                  <c:v>13</c:v>
                </c:pt>
                <c:pt idx="197">
                  <c:v>19</c:v>
                </c:pt>
                <c:pt idx="198">
                  <c:v>25</c:v>
                </c:pt>
                <c:pt idx="199">
                  <c:v>17</c:v>
                </c:pt>
                <c:pt idx="200">
                  <c:v>17</c:v>
                </c:pt>
                <c:pt idx="201">
                  <c:v>19</c:v>
                </c:pt>
                <c:pt idx="202">
                  <c:v>19</c:v>
                </c:pt>
                <c:pt idx="203">
                  <c:v>33</c:v>
                </c:pt>
                <c:pt idx="204">
                  <c:v>9</c:v>
                </c:pt>
                <c:pt idx="205">
                  <c:v>35</c:v>
                </c:pt>
                <c:pt idx="206">
                  <c:v>17</c:v>
                </c:pt>
                <c:pt idx="207">
                  <c:v>43</c:v>
                </c:pt>
                <c:pt idx="208">
                  <c:v>11</c:v>
                </c:pt>
                <c:pt idx="209">
                  <c:v>29</c:v>
                </c:pt>
                <c:pt idx="210">
                  <c:v>5</c:v>
                </c:pt>
                <c:pt idx="211">
                  <c:v>17</c:v>
                </c:pt>
                <c:pt idx="212">
                  <c:v>29</c:v>
                </c:pt>
                <c:pt idx="213">
                  <c:v>5</c:v>
                </c:pt>
                <c:pt idx="214">
                  <c:v>17</c:v>
                </c:pt>
                <c:pt idx="215">
                  <c:v>29</c:v>
                </c:pt>
                <c:pt idx="216">
                  <c:v>5</c:v>
                </c:pt>
                <c:pt idx="217">
                  <c:v>17</c:v>
                </c:pt>
                <c:pt idx="218">
                  <c:v>29</c:v>
                </c:pt>
                <c:pt idx="219">
                  <c:v>11</c:v>
                </c:pt>
                <c:pt idx="220">
                  <c:v>29</c:v>
                </c:pt>
                <c:pt idx="221">
                  <c:v>11</c:v>
                </c:pt>
                <c:pt idx="222">
                  <c:v>29</c:v>
                </c:pt>
                <c:pt idx="223">
                  <c:v>11</c:v>
                </c:pt>
                <c:pt idx="224">
                  <c:v>17</c:v>
                </c:pt>
                <c:pt idx="225">
                  <c:v>49</c:v>
                </c:pt>
                <c:pt idx="226">
                  <c:v>7</c:v>
                </c:pt>
                <c:pt idx="227">
                  <c:v>7</c:v>
                </c:pt>
                <c:pt idx="228">
                  <c:v>7</c:v>
                </c:pt>
                <c:pt idx="229">
                  <c:v>6</c:v>
                </c:pt>
                <c:pt idx="230">
                  <c:v>16</c:v>
                </c:pt>
                <c:pt idx="231">
                  <c:v>23</c:v>
                </c:pt>
                <c:pt idx="232">
                  <c:v>15</c:v>
                </c:pt>
                <c:pt idx="233">
                  <c:v>44</c:v>
                </c:pt>
                <c:pt idx="234">
                  <c:v>38</c:v>
                </c:pt>
                <c:pt idx="235">
                  <c:v>10</c:v>
                </c:pt>
                <c:pt idx="236">
                  <c:v>12</c:v>
                </c:pt>
                <c:pt idx="237">
                  <c:v>21</c:v>
                </c:pt>
                <c:pt idx="238">
                  <c:v>6</c:v>
                </c:pt>
                <c:pt idx="239">
                  <c:v>11</c:v>
                </c:pt>
                <c:pt idx="240">
                  <c:v>18</c:v>
                </c:pt>
                <c:pt idx="241">
                  <c:v>9</c:v>
                </c:pt>
                <c:pt idx="242">
                  <c:v>4</c:v>
                </c:pt>
                <c:pt idx="243">
                  <c:v>4</c:v>
                </c:pt>
                <c:pt idx="244">
                  <c:v>7</c:v>
                </c:pt>
                <c:pt idx="245">
                  <c:v>10</c:v>
                </c:pt>
                <c:pt idx="246">
                  <c:v>13</c:v>
                </c:pt>
                <c:pt idx="247">
                  <c:v>16</c:v>
                </c:pt>
                <c:pt idx="248">
                  <c:v>19</c:v>
                </c:pt>
                <c:pt idx="249">
                  <c:v>4</c:v>
                </c:pt>
                <c:pt idx="250">
                  <c:v>4</c:v>
                </c:pt>
                <c:pt idx="251">
                  <c:v>7</c:v>
                </c:pt>
                <c:pt idx="252">
                  <c:v>8</c:v>
                </c:pt>
                <c:pt idx="253">
                  <c:v>11</c:v>
                </c:pt>
                <c:pt idx="254">
                  <c:v>14</c:v>
                </c:pt>
                <c:pt idx="255">
                  <c:v>19</c:v>
                </c:pt>
                <c:pt idx="256">
                  <c:v>20</c:v>
                </c:pt>
                <c:pt idx="257">
                  <c:v>4</c:v>
                </c:pt>
                <c:pt idx="258">
                  <c:v>7</c:v>
                </c:pt>
                <c:pt idx="259">
                  <c:v>10</c:v>
                </c:pt>
                <c:pt idx="260">
                  <c:v>13</c:v>
                </c:pt>
                <c:pt idx="261">
                  <c:v>13</c:v>
                </c:pt>
                <c:pt idx="262">
                  <c:v>16</c:v>
                </c:pt>
                <c:pt idx="263">
                  <c:v>19</c:v>
                </c:pt>
                <c:pt idx="264">
                  <c:v>22</c:v>
                </c:pt>
                <c:pt idx="265">
                  <c:v>14</c:v>
                </c:pt>
                <c:pt idx="266">
                  <c:v>28</c:v>
                </c:pt>
                <c:pt idx="267">
                  <c:v>14</c:v>
                </c:pt>
                <c:pt idx="268">
                  <c:v>41</c:v>
                </c:pt>
                <c:pt idx="269">
                  <c:v>11</c:v>
                </c:pt>
                <c:pt idx="270">
                  <c:v>31</c:v>
                </c:pt>
                <c:pt idx="271">
                  <c:v>13</c:v>
                </c:pt>
                <c:pt idx="272">
                  <c:v>57</c:v>
                </c:pt>
                <c:pt idx="273">
                  <c:v>101</c:v>
                </c:pt>
                <c:pt idx="274">
                  <c:v>189</c:v>
                </c:pt>
                <c:pt idx="275">
                  <c:v>287</c:v>
                </c:pt>
                <c:pt idx="276">
                  <c:v>9</c:v>
                </c:pt>
                <c:pt idx="277">
                  <c:v>39</c:v>
                </c:pt>
                <c:pt idx="278">
                  <c:v>83</c:v>
                </c:pt>
                <c:pt idx="279">
                  <c:v>147</c:v>
                </c:pt>
                <c:pt idx="280">
                  <c:v>24</c:v>
                </c:pt>
                <c:pt idx="281">
                  <c:v>32</c:v>
                </c:pt>
                <c:pt idx="282">
                  <c:v>32</c:v>
                </c:pt>
                <c:pt idx="283">
                  <c:v>32</c:v>
                </c:pt>
                <c:pt idx="284">
                  <c:v>42</c:v>
                </c:pt>
                <c:pt idx="285">
                  <c:v>19</c:v>
                </c:pt>
                <c:pt idx="286">
                  <c:v>23</c:v>
                </c:pt>
                <c:pt idx="287">
                  <c:v>19</c:v>
                </c:pt>
                <c:pt idx="288">
                  <c:v>23</c:v>
                </c:pt>
                <c:pt idx="289">
                  <c:v>5</c:v>
                </c:pt>
                <c:pt idx="290">
                  <c:v>13</c:v>
                </c:pt>
                <c:pt idx="291">
                  <c:v>21</c:v>
                </c:pt>
                <c:pt idx="292">
                  <c:v>5</c:v>
                </c:pt>
                <c:pt idx="293">
                  <c:v>5</c:v>
                </c:pt>
                <c:pt idx="294">
                  <c:v>5</c:v>
                </c:pt>
                <c:pt idx="295">
                  <c:v>7</c:v>
                </c:pt>
                <c:pt idx="296">
                  <c:v>13</c:v>
                </c:pt>
                <c:pt idx="297">
                  <c:v>7</c:v>
                </c:pt>
                <c:pt idx="298">
                  <c:v>15</c:v>
                </c:pt>
                <c:pt idx="299">
                  <c:v>21</c:v>
                </c:pt>
                <c:pt idx="300">
                  <c:v>7</c:v>
                </c:pt>
                <c:pt idx="301">
                  <c:v>15</c:v>
                </c:pt>
                <c:pt idx="302">
                  <c:v>23</c:v>
                </c:pt>
                <c:pt idx="303">
                  <c:v>29</c:v>
                </c:pt>
                <c:pt idx="304">
                  <c:v>23</c:v>
                </c:pt>
                <c:pt idx="305">
                  <c:v>30</c:v>
                </c:pt>
                <c:pt idx="306">
                  <c:v>51</c:v>
                </c:pt>
                <c:pt idx="307">
                  <c:v>21</c:v>
                </c:pt>
                <c:pt idx="308">
                  <c:v>21</c:v>
                </c:pt>
                <c:pt idx="309">
                  <c:v>9</c:v>
                </c:pt>
                <c:pt idx="310">
                  <c:v>25</c:v>
                </c:pt>
                <c:pt idx="311">
                  <c:v>16</c:v>
                </c:pt>
                <c:pt idx="312">
                  <c:v>12</c:v>
                </c:pt>
                <c:pt idx="313">
                  <c:v>53</c:v>
                </c:pt>
                <c:pt idx="314">
                  <c:v>16</c:v>
                </c:pt>
                <c:pt idx="315">
                  <c:v>31</c:v>
                </c:pt>
                <c:pt idx="316">
                  <c:v>31</c:v>
                </c:pt>
                <c:pt idx="317">
                  <c:v>89</c:v>
                </c:pt>
                <c:pt idx="318">
                  <c:v>17</c:v>
                </c:pt>
                <c:pt idx="319">
                  <c:v>15</c:v>
                </c:pt>
                <c:pt idx="320">
                  <c:v>17</c:v>
                </c:pt>
                <c:pt idx="321">
                  <c:v>45</c:v>
                </c:pt>
                <c:pt idx="322">
                  <c:v>21</c:v>
                </c:pt>
                <c:pt idx="323">
                  <c:v>49</c:v>
                </c:pt>
                <c:pt idx="324">
                  <c:v>17</c:v>
                </c:pt>
                <c:pt idx="325">
                  <c:v>13</c:v>
                </c:pt>
                <c:pt idx="326">
                  <c:v>35</c:v>
                </c:pt>
              </c:numCache>
            </c:numRef>
          </c:xVal>
          <c:yVal>
            <c:numRef>
              <c:f>TACAS15tab!$E$2:$E$328</c:f>
              <c:numCache>
                <c:formatCode>General</c:formatCode>
                <c:ptCount val="327"/>
                <c:pt idx="0">
                  <c:v>9</c:v>
                </c:pt>
                <c:pt idx="1">
                  <c:v>21</c:v>
                </c:pt>
                <c:pt idx="2">
                  <c:v>13</c:v>
                </c:pt>
                <c:pt idx="3">
                  <c:v>11</c:v>
                </c:pt>
                <c:pt idx="4">
                  <c:v>19</c:v>
                </c:pt>
                <c:pt idx="5">
                  <c:v>39</c:v>
                </c:pt>
                <c:pt idx="6">
                  <c:v>11</c:v>
                </c:pt>
                <c:pt idx="7">
                  <c:v>11</c:v>
                </c:pt>
                <c:pt idx="8">
                  <c:v>13</c:v>
                </c:pt>
                <c:pt idx="9">
                  <c:v>13</c:v>
                </c:pt>
                <c:pt idx="10">
                  <c:v>12</c:v>
                </c:pt>
                <c:pt idx="11">
                  <c:v>12</c:v>
                </c:pt>
                <c:pt idx="12">
                  <c:v>14</c:v>
                </c:pt>
                <c:pt idx="13">
                  <c:v>21</c:v>
                </c:pt>
                <c:pt idx="14">
                  <c:v>27</c:v>
                </c:pt>
                <c:pt idx="15">
                  <c:v>33</c:v>
                </c:pt>
                <c:pt idx="16">
                  <c:v>14</c:v>
                </c:pt>
                <c:pt idx="17">
                  <c:v>21</c:v>
                </c:pt>
                <c:pt idx="18">
                  <c:v>14</c:v>
                </c:pt>
                <c:pt idx="19">
                  <c:v>99</c:v>
                </c:pt>
                <c:pt idx="20">
                  <c:v>6</c:v>
                </c:pt>
                <c:pt idx="21">
                  <c:v>10</c:v>
                </c:pt>
                <c:pt idx="22">
                  <c:v>10</c:v>
                </c:pt>
                <c:pt idx="23">
                  <c:v>11</c:v>
                </c:pt>
                <c:pt idx="24">
                  <c:v>11</c:v>
                </c:pt>
                <c:pt idx="25">
                  <c:v>13</c:v>
                </c:pt>
                <c:pt idx="26">
                  <c:v>13</c:v>
                </c:pt>
                <c:pt idx="27">
                  <c:v>11</c:v>
                </c:pt>
                <c:pt idx="28">
                  <c:v>11</c:v>
                </c:pt>
                <c:pt idx="29">
                  <c:v>6</c:v>
                </c:pt>
                <c:pt idx="30">
                  <c:v>11</c:v>
                </c:pt>
                <c:pt idx="31">
                  <c:v>11</c:v>
                </c:pt>
                <c:pt idx="32">
                  <c:v>13</c:v>
                </c:pt>
                <c:pt idx="33">
                  <c:v>13</c:v>
                </c:pt>
                <c:pt idx="34">
                  <c:v>11</c:v>
                </c:pt>
                <c:pt idx="35">
                  <c:v>11</c:v>
                </c:pt>
                <c:pt idx="36">
                  <c:v>13</c:v>
                </c:pt>
                <c:pt idx="37">
                  <c:v>49</c:v>
                </c:pt>
                <c:pt idx="38">
                  <c:v>25</c:v>
                </c:pt>
                <c:pt idx="39">
                  <c:v>83</c:v>
                </c:pt>
                <c:pt idx="40">
                  <c:v>21</c:v>
                </c:pt>
                <c:pt idx="41">
                  <c:v>21</c:v>
                </c:pt>
                <c:pt idx="42">
                  <c:v>26</c:v>
                </c:pt>
                <c:pt idx="43">
                  <c:v>66</c:v>
                </c:pt>
                <c:pt idx="44">
                  <c:v>28</c:v>
                </c:pt>
                <c:pt idx="45">
                  <c:v>70</c:v>
                </c:pt>
                <c:pt idx="46">
                  <c:v>100</c:v>
                </c:pt>
                <c:pt idx="47">
                  <c:v>41</c:v>
                </c:pt>
                <c:pt idx="48">
                  <c:v>81</c:v>
                </c:pt>
                <c:pt idx="49">
                  <c:v>121</c:v>
                </c:pt>
                <c:pt idx="50">
                  <c:v>161</c:v>
                </c:pt>
                <c:pt idx="51">
                  <c:v>201</c:v>
                </c:pt>
                <c:pt idx="52">
                  <c:v>241</c:v>
                </c:pt>
                <c:pt idx="53">
                  <c:v>38</c:v>
                </c:pt>
                <c:pt idx="54">
                  <c:v>77</c:v>
                </c:pt>
                <c:pt idx="55">
                  <c:v>650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41</c:v>
                </c:pt>
                <c:pt idx="60">
                  <c:v>81</c:v>
                </c:pt>
                <c:pt idx="61">
                  <c:v>121</c:v>
                </c:pt>
                <c:pt idx="62">
                  <c:v>161</c:v>
                </c:pt>
                <c:pt idx="63">
                  <c:v>201</c:v>
                </c:pt>
                <c:pt idx="64">
                  <c:v>241</c:v>
                </c:pt>
                <c:pt idx="65">
                  <c:v>281</c:v>
                </c:pt>
                <c:pt idx="66">
                  <c:v>38</c:v>
                </c:pt>
                <c:pt idx="67">
                  <c:v>77</c:v>
                </c:pt>
                <c:pt idx="68">
                  <c:v>114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11</c:v>
                </c:pt>
                <c:pt idx="74">
                  <c:v>11</c:v>
                </c:pt>
                <c:pt idx="75">
                  <c:v>13</c:v>
                </c:pt>
                <c:pt idx="76">
                  <c:v>13</c:v>
                </c:pt>
                <c:pt idx="77">
                  <c:v>6</c:v>
                </c:pt>
                <c:pt idx="78">
                  <c:v>11</c:v>
                </c:pt>
                <c:pt idx="79">
                  <c:v>11</c:v>
                </c:pt>
                <c:pt idx="80">
                  <c:v>13</c:v>
                </c:pt>
                <c:pt idx="81">
                  <c:v>13</c:v>
                </c:pt>
                <c:pt idx="82">
                  <c:v>11</c:v>
                </c:pt>
                <c:pt idx="83">
                  <c:v>11</c:v>
                </c:pt>
                <c:pt idx="84">
                  <c:v>13</c:v>
                </c:pt>
                <c:pt idx="85">
                  <c:v>13</c:v>
                </c:pt>
                <c:pt idx="86">
                  <c:v>11</c:v>
                </c:pt>
                <c:pt idx="87">
                  <c:v>11</c:v>
                </c:pt>
                <c:pt idx="88">
                  <c:v>13</c:v>
                </c:pt>
                <c:pt idx="89">
                  <c:v>13</c:v>
                </c:pt>
                <c:pt idx="90">
                  <c:v>32</c:v>
                </c:pt>
                <c:pt idx="91">
                  <c:v>96</c:v>
                </c:pt>
                <c:pt idx="92">
                  <c:v>15</c:v>
                </c:pt>
                <c:pt idx="93">
                  <c:v>15</c:v>
                </c:pt>
                <c:pt idx="94">
                  <c:v>27</c:v>
                </c:pt>
                <c:pt idx="95">
                  <c:v>154</c:v>
                </c:pt>
                <c:pt idx="96">
                  <c:v>11</c:v>
                </c:pt>
                <c:pt idx="97">
                  <c:v>15</c:v>
                </c:pt>
                <c:pt idx="98">
                  <c:v>21</c:v>
                </c:pt>
                <c:pt idx="99">
                  <c:v>50</c:v>
                </c:pt>
                <c:pt idx="100">
                  <c:v>35</c:v>
                </c:pt>
                <c:pt idx="101">
                  <c:v>31</c:v>
                </c:pt>
                <c:pt idx="102">
                  <c:v>85</c:v>
                </c:pt>
                <c:pt idx="103">
                  <c:v>20</c:v>
                </c:pt>
                <c:pt idx="104">
                  <c:v>21</c:v>
                </c:pt>
                <c:pt idx="105">
                  <c:v>13</c:v>
                </c:pt>
                <c:pt idx="106">
                  <c:v>31</c:v>
                </c:pt>
                <c:pt idx="107">
                  <c:v>63</c:v>
                </c:pt>
                <c:pt idx="108">
                  <c:v>65</c:v>
                </c:pt>
                <c:pt idx="109">
                  <c:v>43</c:v>
                </c:pt>
                <c:pt idx="110">
                  <c:v>101</c:v>
                </c:pt>
                <c:pt idx="111">
                  <c:v>20</c:v>
                </c:pt>
                <c:pt idx="112">
                  <c:v>41</c:v>
                </c:pt>
                <c:pt idx="113">
                  <c:v>27</c:v>
                </c:pt>
                <c:pt idx="114">
                  <c:v>65</c:v>
                </c:pt>
                <c:pt idx="115">
                  <c:v>24</c:v>
                </c:pt>
                <c:pt idx="116">
                  <c:v>24</c:v>
                </c:pt>
                <c:pt idx="117">
                  <c:v>172</c:v>
                </c:pt>
                <c:pt idx="118">
                  <c:v>148</c:v>
                </c:pt>
                <c:pt idx="119">
                  <c:v>171</c:v>
                </c:pt>
                <c:pt idx="120">
                  <c:v>323</c:v>
                </c:pt>
                <c:pt idx="121">
                  <c:v>24</c:v>
                </c:pt>
                <c:pt idx="122">
                  <c:v>53</c:v>
                </c:pt>
                <c:pt idx="123">
                  <c:v>24</c:v>
                </c:pt>
                <c:pt idx="124">
                  <c:v>53</c:v>
                </c:pt>
                <c:pt idx="125">
                  <c:v>59</c:v>
                </c:pt>
                <c:pt idx="126">
                  <c:v>59</c:v>
                </c:pt>
                <c:pt idx="127">
                  <c:v>118</c:v>
                </c:pt>
                <c:pt idx="128">
                  <c:v>106</c:v>
                </c:pt>
                <c:pt idx="129">
                  <c:v>13</c:v>
                </c:pt>
                <c:pt idx="130">
                  <c:v>31</c:v>
                </c:pt>
                <c:pt idx="131">
                  <c:v>63</c:v>
                </c:pt>
                <c:pt idx="132">
                  <c:v>65</c:v>
                </c:pt>
                <c:pt idx="133">
                  <c:v>43</c:v>
                </c:pt>
                <c:pt idx="134">
                  <c:v>101</c:v>
                </c:pt>
                <c:pt idx="135">
                  <c:v>21</c:v>
                </c:pt>
                <c:pt idx="136">
                  <c:v>20</c:v>
                </c:pt>
                <c:pt idx="137">
                  <c:v>11</c:v>
                </c:pt>
                <c:pt idx="138">
                  <c:v>11</c:v>
                </c:pt>
                <c:pt idx="139">
                  <c:v>20</c:v>
                </c:pt>
                <c:pt idx="140">
                  <c:v>41</c:v>
                </c:pt>
                <c:pt idx="141">
                  <c:v>27</c:v>
                </c:pt>
                <c:pt idx="142">
                  <c:v>65</c:v>
                </c:pt>
                <c:pt idx="143">
                  <c:v>41</c:v>
                </c:pt>
                <c:pt idx="144">
                  <c:v>89</c:v>
                </c:pt>
                <c:pt idx="145">
                  <c:v>7</c:v>
                </c:pt>
                <c:pt idx="146">
                  <c:v>17</c:v>
                </c:pt>
                <c:pt idx="147">
                  <c:v>7</c:v>
                </c:pt>
                <c:pt idx="148">
                  <c:v>17</c:v>
                </c:pt>
                <c:pt idx="149">
                  <c:v>15</c:v>
                </c:pt>
                <c:pt idx="150">
                  <c:v>9</c:v>
                </c:pt>
                <c:pt idx="151">
                  <c:v>15</c:v>
                </c:pt>
                <c:pt idx="152">
                  <c:v>9</c:v>
                </c:pt>
                <c:pt idx="153">
                  <c:v>21</c:v>
                </c:pt>
                <c:pt idx="154">
                  <c:v>14</c:v>
                </c:pt>
                <c:pt idx="155">
                  <c:v>53</c:v>
                </c:pt>
                <c:pt idx="156">
                  <c:v>9</c:v>
                </c:pt>
                <c:pt idx="157">
                  <c:v>21</c:v>
                </c:pt>
                <c:pt idx="158">
                  <c:v>11</c:v>
                </c:pt>
                <c:pt idx="159">
                  <c:v>37</c:v>
                </c:pt>
                <c:pt idx="160">
                  <c:v>7</c:v>
                </c:pt>
                <c:pt idx="161">
                  <c:v>15</c:v>
                </c:pt>
                <c:pt idx="162">
                  <c:v>15</c:v>
                </c:pt>
                <c:pt idx="163">
                  <c:v>69</c:v>
                </c:pt>
                <c:pt idx="164">
                  <c:v>24</c:v>
                </c:pt>
                <c:pt idx="165">
                  <c:v>15</c:v>
                </c:pt>
                <c:pt idx="166">
                  <c:v>15</c:v>
                </c:pt>
                <c:pt idx="167">
                  <c:v>17</c:v>
                </c:pt>
                <c:pt idx="168">
                  <c:v>6</c:v>
                </c:pt>
                <c:pt idx="169">
                  <c:v>31</c:v>
                </c:pt>
                <c:pt idx="170">
                  <c:v>47</c:v>
                </c:pt>
                <c:pt idx="171">
                  <c:v>13</c:v>
                </c:pt>
                <c:pt idx="172">
                  <c:v>51</c:v>
                </c:pt>
                <c:pt idx="173">
                  <c:v>47</c:v>
                </c:pt>
                <c:pt idx="174">
                  <c:v>13</c:v>
                </c:pt>
                <c:pt idx="175">
                  <c:v>51</c:v>
                </c:pt>
                <c:pt idx="176">
                  <c:v>47</c:v>
                </c:pt>
                <c:pt idx="177">
                  <c:v>11</c:v>
                </c:pt>
                <c:pt idx="178">
                  <c:v>15</c:v>
                </c:pt>
                <c:pt idx="179">
                  <c:v>11</c:v>
                </c:pt>
                <c:pt idx="180">
                  <c:v>127</c:v>
                </c:pt>
                <c:pt idx="181">
                  <c:v>11</c:v>
                </c:pt>
                <c:pt idx="182">
                  <c:v>15</c:v>
                </c:pt>
                <c:pt idx="183">
                  <c:v>11</c:v>
                </c:pt>
                <c:pt idx="184">
                  <c:v>17</c:v>
                </c:pt>
                <c:pt idx="185">
                  <c:v>69</c:v>
                </c:pt>
                <c:pt idx="186">
                  <c:v>44</c:v>
                </c:pt>
                <c:pt idx="187">
                  <c:v>12</c:v>
                </c:pt>
                <c:pt idx="188">
                  <c:v>17</c:v>
                </c:pt>
                <c:pt idx="189">
                  <c:v>47</c:v>
                </c:pt>
                <c:pt idx="190">
                  <c:v>6</c:v>
                </c:pt>
                <c:pt idx="191">
                  <c:v>11</c:v>
                </c:pt>
                <c:pt idx="192">
                  <c:v>11</c:v>
                </c:pt>
                <c:pt idx="193">
                  <c:v>11</c:v>
                </c:pt>
                <c:pt idx="194">
                  <c:v>11</c:v>
                </c:pt>
                <c:pt idx="195">
                  <c:v>7</c:v>
                </c:pt>
                <c:pt idx="196">
                  <c:v>17</c:v>
                </c:pt>
                <c:pt idx="197">
                  <c:v>31</c:v>
                </c:pt>
                <c:pt idx="198">
                  <c:v>23</c:v>
                </c:pt>
                <c:pt idx="199">
                  <c:v>25</c:v>
                </c:pt>
                <c:pt idx="200">
                  <c:v>25</c:v>
                </c:pt>
                <c:pt idx="201">
                  <c:v>33</c:v>
                </c:pt>
                <c:pt idx="202">
                  <c:v>15</c:v>
                </c:pt>
                <c:pt idx="203">
                  <c:v>73</c:v>
                </c:pt>
                <c:pt idx="204">
                  <c:v>21</c:v>
                </c:pt>
                <c:pt idx="205">
                  <c:v>29</c:v>
                </c:pt>
                <c:pt idx="206">
                  <c:v>41</c:v>
                </c:pt>
                <c:pt idx="207">
                  <c:v>59</c:v>
                </c:pt>
                <c:pt idx="208">
                  <c:v>17</c:v>
                </c:pt>
                <c:pt idx="209">
                  <c:v>39</c:v>
                </c:pt>
                <c:pt idx="210">
                  <c:v>7</c:v>
                </c:pt>
                <c:pt idx="211">
                  <c:v>11</c:v>
                </c:pt>
                <c:pt idx="212">
                  <c:v>15</c:v>
                </c:pt>
                <c:pt idx="213">
                  <c:v>7</c:v>
                </c:pt>
                <c:pt idx="214">
                  <c:v>21</c:v>
                </c:pt>
                <c:pt idx="215">
                  <c:v>15</c:v>
                </c:pt>
                <c:pt idx="216">
                  <c:v>5</c:v>
                </c:pt>
                <c:pt idx="217">
                  <c:v>23</c:v>
                </c:pt>
                <c:pt idx="218">
                  <c:v>15</c:v>
                </c:pt>
                <c:pt idx="219">
                  <c:v>17</c:v>
                </c:pt>
                <c:pt idx="220">
                  <c:v>39</c:v>
                </c:pt>
                <c:pt idx="221">
                  <c:v>17</c:v>
                </c:pt>
                <c:pt idx="222">
                  <c:v>39</c:v>
                </c:pt>
                <c:pt idx="223">
                  <c:v>15</c:v>
                </c:pt>
                <c:pt idx="224">
                  <c:v>19</c:v>
                </c:pt>
                <c:pt idx="225">
                  <c:v>66</c:v>
                </c:pt>
                <c:pt idx="226">
                  <c:v>11</c:v>
                </c:pt>
                <c:pt idx="227">
                  <c:v>11</c:v>
                </c:pt>
                <c:pt idx="228">
                  <c:v>11</c:v>
                </c:pt>
                <c:pt idx="229">
                  <c:v>8</c:v>
                </c:pt>
                <c:pt idx="230">
                  <c:v>24</c:v>
                </c:pt>
                <c:pt idx="231">
                  <c:v>49</c:v>
                </c:pt>
                <c:pt idx="232">
                  <c:v>19</c:v>
                </c:pt>
                <c:pt idx="233">
                  <c:v>141</c:v>
                </c:pt>
                <c:pt idx="234">
                  <c:v>56</c:v>
                </c:pt>
                <c:pt idx="235">
                  <c:v>14</c:v>
                </c:pt>
                <c:pt idx="236">
                  <c:v>18</c:v>
                </c:pt>
                <c:pt idx="237">
                  <c:v>21</c:v>
                </c:pt>
                <c:pt idx="238">
                  <c:v>6</c:v>
                </c:pt>
                <c:pt idx="239">
                  <c:v>15</c:v>
                </c:pt>
                <c:pt idx="240">
                  <c:v>24</c:v>
                </c:pt>
                <c:pt idx="241">
                  <c:v>33</c:v>
                </c:pt>
                <c:pt idx="242">
                  <c:v>6</c:v>
                </c:pt>
                <c:pt idx="243">
                  <c:v>6</c:v>
                </c:pt>
                <c:pt idx="244">
                  <c:v>7</c:v>
                </c:pt>
                <c:pt idx="245">
                  <c:v>8</c:v>
                </c:pt>
                <c:pt idx="246">
                  <c:v>9</c:v>
                </c:pt>
                <c:pt idx="247">
                  <c:v>10</c:v>
                </c:pt>
                <c:pt idx="248">
                  <c:v>11</c:v>
                </c:pt>
                <c:pt idx="249">
                  <c:v>6</c:v>
                </c:pt>
                <c:pt idx="250">
                  <c:v>6</c:v>
                </c:pt>
                <c:pt idx="251">
                  <c:v>7</c:v>
                </c:pt>
                <c:pt idx="252">
                  <c:v>8</c:v>
                </c:pt>
                <c:pt idx="253">
                  <c:v>9</c:v>
                </c:pt>
                <c:pt idx="254">
                  <c:v>10</c:v>
                </c:pt>
                <c:pt idx="255">
                  <c:v>11</c:v>
                </c:pt>
                <c:pt idx="256">
                  <c:v>14</c:v>
                </c:pt>
                <c:pt idx="257">
                  <c:v>6</c:v>
                </c:pt>
                <c:pt idx="258">
                  <c:v>7</c:v>
                </c:pt>
                <c:pt idx="259">
                  <c:v>8</c:v>
                </c:pt>
                <c:pt idx="260">
                  <c:v>9</c:v>
                </c:pt>
                <c:pt idx="261">
                  <c:v>9</c:v>
                </c:pt>
                <c:pt idx="262">
                  <c:v>10</c:v>
                </c:pt>
                <c:pt idx="263">
                  <c:v>11</c:v>
                </c:pt>
                <c:pt idx="264">
                  <c:v>12</c:v>
                </c:pt>
                <c:pt idx="265">
                  <c:v>20</c:v>
                </c:pt>
                <c:pt idx="266">
                  <c:v>64</c:v>
                </c:pt>
                <c:pt idx="267">
                  <c:v>14</c:v>
                </c:pt>
                <c:pt idx="268">
                  <c:v>53</c:v>
                </c:pt>
                <c:pt idx="269">
                  <c:v>17</c:v>
                </c:pt>
                <c:pt idx="270">
                  <c:v>47</c:v>
                </c:pt>
                <c:pt idx="271">
                  <c:v>26</c:v>
                </c:pt>
                <c:pt idx="272">
                  <c:v>73</c:v>
                </c:pt>
                <c:pt idx="273">
                  <c:v>158</c:v>
                </c:pt>
                <c:pt idx="274">
                  <c:v>0</c:v>
                </c:pt>
                <c:pt idx="275">
                  <c:v>0</c:v>
                </c:pt>
                <c:pt idx="276">
                  <c:v>21</c:v>
                </c:pt>
                <c:pt idx="277">
                  <c:v>59</c:v>
                </c:pt>
                <c:pt idx="278">
                  <c:v>116</c:v>
                </c:pt>
                <c:pt idx="279">
                  <c:v>0</c:v>
                </c:pt>
                <c:pt idx="280">
                  <c:v>30</c:v>
                </c:pt>
                <c:pt idx="281">
                  <c:v>28</c:v>
                </c:pt>
                <c:pt idx="282">
                  <c:v>44</c:v>
                </c:pt>
                <c:pt idx="283">
                  <c:v>26</c:v>
                </c:pt>
                <c:pt idx="284">
                  <c:v>24</c:v>
                </c:pt>
                <c:pt idx="285">
                  <c:v>17</c:v>
                </c:pt>
                <c:pt idx="286">
                  <c:v>19</c:v>
                </c:pt>
                <c:pt idx="287">
                  <c:v>17</c:v>
                </c:pt>
                <c:pt idx="288">
                  <c:v>19</c:v>
                </c:pt>
                <c:pt idx="289">
                  <c:v>11</c:v>
                </c:pt>
                <c:pt idx="290">
                  <c:v>17</c:v>
                </c:pt>
                <c:pt idx="291">
                  <c:v>43</c:v>
                </c:pt>
                <c:pt idx="292">
                  <c:v>11</c:v>
                </c:pt>
                <c:pt idx="293">
                  <c:v>11</c:v>
                </c:pt>
                <c:pt idx="294">
                  <c:v>11</c:v>
                </c:pt>
                <c:pt idx="295">
                  <c:v>11</c:v>
                </c:pt>
                <c:pt idx="296">
                  <c:v>21</c:v>
                </c:pt>
                <c:pt idx="297">
                  <c:v>11</c:v>
                </c:pt>
                <c:pt idx="298">
                  <c:v>21</c:v>
                </c:pt>
                <c:pt idx="299">
                  <c:v>31</c:v>
                </c:pt>
                <c:pt idx="300">
                  <c:v>11</c:v>
                </c:pt>
                <c:pt idx="301">
                  <c:v>21</c:v>
                </c:pt>
                <c:pt idx="302">
                  <c:v>31</c:v>
                </c:pt>
                <c:pt idx="303">
                  <c:v>41</c:v>
                </c:pt>
                <c:pt idx="304">
                  <c:v>44</c:v>
                </c:pt>
                <c:pt idx="305">
                  <c:v>32</c:v>
                </c:pt>
                <c:pt idx="306">
                  <c:v>62</c:v>
                </c:pt>
                <c:pt idx="307">
                  <c:v>19</c:v>
                </c:pt>
                <c:pt idx="308">
                  <c:v>29</c:v>
                </c:pt>
                <c:pt idx="309">
                  <c:v>13</c:v>
                </c:pt>
                <c:pt idx="310">
                  <c:v>37</c:v>
                </c:pt>
                <c:pt idx="311">
                  <c:v>22</c:v>
                </c:pt>
                <c:pt idx="312">
                  <c:v>18</c:v>
                </c:pt>
                <c:pt idx="313">
                  <c:v>41</c:v>
                </c:pt>
                <c:pt idx="314">
                  <c:v>24</c:v>
                </c:pt>
                <c:pt idx="315">
                  <c:v>41</c:v>
                </c:pt>
                <c:pt idx="316">
                  <c:v>41</c:v>
                </c:pt>
                <c:pt idx="317">
                  <c:v>35</c:v>
                </c:pt>
                <c:pt idx="318">
                  <c:v>25</c:v>
                </c:pt>
                <c:pt idx="319">
                  <c:v>27</c:v>
                </c:pt>
                <c:pt idx="320">
                  <c:v>31</c:v>
                </c:pt>
                <c:pt idx="321">
                  <c:v>89</c:v>
                </c:pt>
                <c:pt idx="322">
                  <c:v>43</c:v>
                </c:pt>
                <c:pt idx="323">
                  <c:v>131</c:v>
                </c:pt>
                <c:pt idx="324">
                  <c:v>41</c:v>
                </c:pt>
                <c:pt idx="325">
                  <c:v>27</c:v>
                </c:pt>
                <c:pt idx="326">
                  <c:v>65</c:v>
                </c:pt>
              </c:numCache>
            </c:numRef>
          </c:yVal>
          <c:smooth val="0"/>
        </c:ser>
        <c:ser>
          <c:idx val="1"/>
          <c:order val="1"/>
          <c:spPr>
            <a:ln w="952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diagonal!$D$2:$D$5</c:f>
              <c:numCache>
                <c:formatCode>General</c:formatCode>
                <c:ptCount val="4"/>
                <c:pt idx="0">
                  <c:v>4096</c:v>
                </c:pt>
                <c:pt idx="1">
                  <c:v>256</c:v>
                </c:pt>
                <c:pt idx="2">
                  <c:v>16</c:v>
                </c:pt>
                <c:pt idx="3">
                  <c:v>1</c:v>
                </c:pt>
              </c:numCache>
            </c:numRef>
          </c:xVal>
          <c:yVal>
            <c:numRef>
              <c:f>diagonal!$E$2:$E$5</c:f>
              <c:numCache>
                <c:formatCode>General</c:formatCode>
                <c:ptCount val="4"/>
                <c:pt idx="0">
                  <c:v>4096</c:v>
                </c:pt>
                <c:pt idx="1">
                  <c:v>256</c:v>
                </c:pt>
                <c:pt idx="2">
                  <c:v>16</c:v>
                </c:pt>
                <c:pt idx="3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8561760"/>
        <c:axId val="-18566112"/>
      </c:scatterChart>
      <c:valAx>
        <c:axId val="-18561760"/>
        <c:scaling>
          <c:logBase val="8"/>
          <c:orientation val="minMax"/>
          <c:max val="4096"/>
          <c:min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8566112"/>
        <c:crossesAt val="1"/>
        <c:crossBetween val="midCat"/>
      </c:valAx>
      <c:valAx>
        <c:axId val="-18566112"/>
        <c:scaling>
          <c:logBase val="8"/>
          <c:orientation val="minMax"/>
          <c:max val="4096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8561760"/>
        <c:crossesAt val="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92314814814816"/>
          <c:y val="8.5721111111111123E-2"/>
          <c:w val="0.80211074074074074"/>
          <c:h val="0.79937851851851849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TACAS15tab!$C$2:$C$328</c:f>
              <c:numCache>
                <c:formatCode>General</c:formatCode>
                <c:ptCount val="327"/>
                <c:pt idx="0">
                  <c:v>7</c:v>
                </c:pt>
                <c:pt idx="1">
                  <c:v>25</c:v>
                </c:pt>
                <c:pt idx="2">
                  <c:v>13</c:v>
                </c:pt>
                <c:pt idx="3">
                  <c:v>7</c:v>
                </c:pt>
                <c:pt idx="4">
                  <c:v>11</c:v>
                </c:pt>
                <c:pt idx="5">
                  <c:v>19</c:v>
                </c:pt>
                <c:pt idx="6">
                  <c:v>7</c:v>
                </c:pt>
                <c:pt idx="7">
                  <c:v>7</c:v>
                </c:pt>
                <c:pt idx="8">
                  <c:v>9</c:v>
                </c:pt>
                <c:pt idx="9">
                  <c:v>17</c:v>
                </c:pt>
                <c:pt idx="10">
                  <c:v>8</c:v>
                </c:pt>
                <c:pt idx="11">
                  <c:v>12</c:v>
                </c:pt>
                <c:pt idx="12">
                  <c:v>18</c:v>
                </c:pt>
                <c:pt idx="13">
                  <c:v>15</c:v>
                </c:pt>
                <c:pt idx="14">
                  <c:v>15</c:v>
                </c:pt>
                <c:pt idx="15">
                  <c:v>37</c:v>
                </c:pt>
                <c:pt idx="16">
                  <c:v>18</c:v>
                </c:pt>
                <c:pt idx="17">
                  <c:v>15</c:v>
                </c:pt>
                <c:pt idx="18">
                  <c:v>14</c:v>
                </c:pt>
                <c:pt idx="19">
                  <c:v>41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7</c:v>
                </c:pt>
                <c:pt idx="24">
                  <c:v>11</c:v>
                </c:pt>
                <c:pt idx="25">
                  <c:v>13</c:v>
                </c:pt>
                <c:pt idx="26">
                  <c:v>21</c:v>
                </c:pt>
                <c:pt idx="27">
                  <c:v>7</c:v>
                </c:pt>
                <c:pt idx="28">
                  <c:v>7</c:v>
                </c:pt>
                <c:pt idx="29">
                  <c:v>4</c:v>
                </c:pt>
                <c:pt idx="30">
                  <c:v>7</c:v>
                </c:pt>
                <c:pt idx="31">
                  <c:v>7</c:v>
                </c:pt>
                <c:pt idx="32">
                  <c:v>9</c:v>
                </c:pt>
                <c:pt idx="33">
                  <c:v>17</c:v>
                </c:pt>
                <c:pt idx="34">
                  <c:v>7</c:v>
                </c:pt>
                <c:pt idx="35">
                  <c:v>7</c:v>
                </c:pt>
                <c:pt idx="36">
                  <c:v>9</c:v>
                </c:pt>
                <c:pt idx="37">
                  <c:v>19</c:v>
                </c:pt>
                <c:pt idx="38">
                  <c:v>17</c:v>
                </c:pt>
                <c:pt idx="39">
                  <c:v>43</c:v>
                </c:pt>
                <c:pt idx="40">
                  <c:v>9</c:v>
                </c:pt>
                <c:pt idx="41">
                  <c:v>9</c:v>
                </c:pt>
                <c:pt idx="42">
                  <c:v>13</c:v>
                </c:pt>
                <c:pt idx="43">
                  <c:v>23</c:v>
                </c:pt>
                <c:pt idx="44">
                  <c:v>13</c:v>
                </c:pt>
                <c:pt idx="45">
                  <c:v>39</c:v>
                </c:pt>
                <c:pt idx="46">
                  <c:v>63</c:v>
                </c:pt>
                <c:pt idx="47">
                  <c:v>17</c:v>
                </c:pt>
                <c:pt idx="48">
                  <c:v>41</c:v>
                </c:pt>
                <c:pt idx="49">
                  <c:v>67</c:v>
                </c:pt>
                <c:pt idx="50">
                  <c:v>105</c:v>
                </c:pt>
                <c:pt idx="51">
                  <c:v>123</c:v>
                </c:pt>
                <c:pt idx="52">
                  <c:v>145</c:v>
                </c:pt>
                <c:pt idx="53">
                  <c:v>23</c:v>
                </c:pt>
                <c:pt idx="54">
                  <c:v>49</c:v>
                </c:pt>
                <c:pt idx="55">
                  <c:v>79</c:v>
                </c:pt>
                <c:pt idx="56">
                  <c:v>105</c:v>
                </c:pt>
                <c:pt idx="57">
                  <c:v>131</c:v>
                </c:pt>
                <c:pt idx="58">
                  <c:v>149</c:v>
                </c:pt>
                <c:pt idx="59">
                  <c:v>17</c:v>
                </c:pt>
                <c:pt idx="60">
                  <c:v>41</c:v>
                </c:pt>
                <c:pt idx="61">
                  <c:v>67</c:v>
                </c:pt>
                <c:pt idx="62">
                  <c:v>93</c:v>
                </c:pt>
                <c:pt idx="63">
                  <c:v>123</c:v>
                </c:pt>
                <c:pt idx="64">
                  <c:v>149</c:v>
                </c:pt>
                <c:pt idx="65">
                  <c:v>183</c:v>
                </c:pt>
                <c:pt idx="66">
                  <c:v>19</c:v>
                </c:pt>
                <c:pt idx="67">
                  <c:v>53</c:v>
                </c:pt>
                <c:pt idx="68">
                  <c:v>79</c:v>
                </c:pt>
                <c:pt idx="69">
                  <c:v>105</c:v>
                </c:pt>
                <c:pt idx="70">
                  <c:v>131</c:v>
                </c:pt>
                <c:pt idx="71">
                  <c:v>157</c:v>
                </c:pt>
                <c:pt idx="72">
                  <c:v>183</c:v>
                </c:pt>
                <c:pt idx="73">
                  <c:v>7</c:v>
                </c:pt>
                <c:pt idx="74">
                  <c:v>7</c:v>
                </c:pt>
                <c:pt idx="75">
                  <c:v>9</c:v>
                </c:pt>
                <c:pt idx="76">
                  <c:v>17</c:v>
                </c:pt>
                <c:pt idx="77">
                  <c:v>4</c:v>
                </c:pt>
                <c:pt idx="78">
                  <c:v>7</c:v>
                </c:pt>
                <c:pt idx="79">
                  <c:v>7</c:v>
                </c:pt>
                <c:pt idx="80">
                  <c:v>13</c:v>
                </c:pt>
                <c:pt idx="81">
                  <c:v>17</c:v>
                </c:pt>
                <c:pt idx="82">
                  <c:v>7</c:v>
                </c:pt>
                <c:pt idx="83">
                  <c:v>7</c:v>
                </c:pt>
                <c:pt idx="84">
                  <c:v>9</c:v>
                </c:pt>
                <c:pt idx="85">
                  <c:v>17</c:v>
                </c:pt>
                <c:pt idx="86">
                  <c:v>7</c:v>
                </c:pt>
                <c:pt idx="87">
                  <c:v>7</c:v>
                </c:pt>
                <c:pt idx="88">
                  <c:v>9</c:v>
                </c:pt>
                <c:pt idx="89">
                  <c:v>17</c:v>
                </c:pt>
                <c:pt idx="90">
                  <c:v>17</c:v>
                </c:pt>
                <c:pt idx="91">
                  <c:v>57</c:v>
                </c:pt>
                <c:pt idx="92">
                  <c:v>11</c:v>
                </c:pt>
                <c:pt idx="93">
                  <c:v>15</c:v>
                </c:pt>
                <c:pt idx="94">
                  <c:v>25</c:v>
                </c:pt>
                <c:pt idx="95">
                  <c:v>99</c:v>
                </c:pt>
                <c:pt idx="96">
                  <c:v>5</c:v>
                </c:pt>
                <c:pt idx="97">
                  <c:v>7</c:v>
                </c:pt>
                <c:pt idx="98">
                  <c:v>9</c:v>
                </c:pt>
                <c:pt idx="99">
                  <c:v>27</c:v>
                </c:pt>
                <c:pt idx="100">
                  <c:v>17</c:v>
                </c:pt>
                <c:pt idx="101">
                  <c:v>15</c:v>
                </c:pt>
                <c:pt idx="102">
                  <c:v>31</c:v>
                </c:pt>
                <c:pt idx="103">
                  <c:v>8</c:v>
                </c:pt>
                <c:pt idx="104">
                  <c:v>9</c:v>
                </c:pt>
                <c:pt idx="105">
                  <c:v>9</c:v>
                </c:pt>
                <c:pt idx="106">
                  <c:v>17</c:v>
                </c:pt>
                <c:pt idx="107">
                  <c:v>23</c:v>
                </c:pt>
                <c:pt idx="108">
                  <c:v>17</c:v>
                </c:pt>
                <c:pt idx="109">
                  <c:v>21</c:v>
                </c:pt>
                <c:pt idx="110">
                  <c:v>41</c:v>
                </c:pt>
                <c:pt idx="111">
                  <c:v>8</c:v>
                </c:pt>
                <c:pt idx="112">
                  <c:v>17</c:v>
                </c:pt>
                <c:pt idx="113">
                  <c:v>13</c:v>
                </c:pt>
                <c:pt idx="114">
                  <c:v>35</c:v>
                </c:pt>
                <c:pt idx="115">
                  <c:v>16</c:v>
                </c:pt>
                <c:pt idx="116">
                  <c:v>12</c:v>
                </c:pt>
                <c:pt idx="117">
                  <c:v>26</c:v>
                </c:pt>
                <c:pt idx="118">
                  <c:v>26</c:v>
                </c:pt>
                <c:pt idx="119">
                  <c:v>61</c:v>
                </c:pt>
                <c:pt idx="120">
                  <c:v>61</c:v>
                </c:pt>
                <c:pt idx="121">
                  <c:v>12</c:v>
                </c:pt>
                <c:pt idx="122">
                  <c:v>31</c:v>
                </c:pt>
                <c:pt idx="123">
                  <c:v>16</c:v>
                </c:pt>
                <c:pt idx="124">
                  <c:v>31</c:v>
                </c:pt>
                <c:pt idx="125">
                  <c:v>19</c:v>
                </c:pt>
                <c:pt idx="126">
                  <c:v>19</c:v>
                </c:pt>
                <c:pt idx="127">
                  <c:v>46</c:v>
                </c:pt>
                <c:pt idx="128">
                  <c:v>46</c:v>
                </c:pt>
                <c:pt idx="129">
                  <c:v>9</c:v>
                </c:pt>
                <c:pt idx="130">
                  <c:v>17</c:v>
                </c:pt>
                <c:pt idx="131">
                  <c:v>23</c:v>
                </c:pt>
                <c:pt idx="132">
                  <c:v>17</c:v>
                </c:pt>
                <c:pt idx="133">
                  <c:v>21</c:v>
                </c:pt>
                <c:pt idx="134">
                  <c:v>39</c:v>
                </c:pt>
                <c:pt idx="135">
                  <c:v>9</c:v>
                </c:pt>
                <c:pt idx="136">
                  <c:v>8</c:v>
                </c:pt>
                <c:pt idx="137">
                  <c:v>5</c:v>
                </c:pt>
                <c:pt idx="138">
                  <c:v>5</c:v>
                </c:pt>
                <c:pt idx="139">
                  <c:v>8</c:v>
                </c:pt>
                <c:pt idx="140">
                  <c:v>17</c:v>
                </c:pt>
                <c:pt idx="141">
                  <c:v>13</c:v>
                </c:pt>
                <c:pt idx="142">
                  <c:v>45</c:v>
                </c:pt>
                <c:pt idx="143">
                  <c:v>21</c:v>
                </c:pt>
                <c:pt idx="144">
                  <c:v>51</c:v>
                </c:pt>
                <c:pt idx="145">
                  <c:v>5</c:v>
                </c:pt>
                <c:pt idx="146">
                  <c:v>13</c:v>
                </c:pt>
                <c:pt idx="147">
                  <c:v>5</c:v>
                </c:pt>
                <c:pt idx="148">
                  <c:v>13</c:v>
                </c:pt>
                <c:pt idx="149">
                  <c:v>19</c:v>
                </c:pt>
                <c:pt idx="150">
                  <c:v>7</c:v>
                </c:pt>
                <c:pt idx="151">
                  <c:v>19</c:v>
                </c:pt>
                <c:pt idx="152">
                  <c:v>7</c:v>
                </c:pt>
                <c:pt idx="153">
                  <c:v>17</c:v>
                </c:pt>
                <c:pt idx="154">
                  <c:v>14</c:v>
                </c:pt>
                <c:pt idx="155">
                  <c:v>41</c:v>
                </c:pt>
                <c:pt idx="156">
                  <c:v>7</c:v>
                </c:pt>
                <c:pt idx="157">
                  <c:v>17</c:v>
                </c:pt>
                <c:pt idx="158">
                  <c:v>5</c:v>
                </c:pt>
                <c:pt idx="159">
                  <c:v>13</c:v>
                </c:pt>
                <c:pt idx="160">
                  <c:v>5</c:v>
                </c:pt>
                <c:pt idx="161">
                  <c:v>11</c:v>
                </c:pt>
                <c:pt idx="162">
                  <c:v>17</c:v>
                </c:pt>
                <c:pt idx="163">
                  <c:v>53</c:v>
                </c:pt>
                <c:pt idx="164">
                  <c:v>25</c:v>
                </c:pt>
                <c:pt idx="165">
                  <c:v>15</c:v>
                </c:pt>
                <c:pt idx="166">
                  <c:v>15</c:v>
                </c:pt>
                <c:pt idx="167">
                  <c:v>21</c:v>
                </c:pt>
                <c:pt idx="168">
                  <c:v>4</c:v>
                </c:pt>
                <c:pt idx="169">
                  <c:v>39</c:v>
                </c:pt>
                <c:pt idx="170">
                  <c:v>43</c:v>
                </c:pt>
                <c:pt idx="171">
                  <c:v>7</c:v>
                </c:pt>
                <c:pt idx="172">
                  <c:v>55</c:v>
                </c:pt>
                <c:pt idx="173">
                  <c:v>47</c:v>
                </c:pt>
                <c:pt idx="174">
                  <c:v>7</c:v>
                </c:pt>
                <c:pt idx="175">
                  <c:v>55</c:v>
                </c:pt>
                <c:pt idx="176">
                  <c:v>39</c:v>
                </c:pt>
                <c:pt idx="177">
                  <c:v>15</c:v>
                </c:pt>
                <c:pt idx="178">
                  <c:v>11</c:v>
                </c:pt>
                <c:pt idx="179">
                  <c:v>7</c:v>
                </c:pt>
                <c:pt idx="180">
                  <c:v>79</c:v>
                </c:pt>
                <c:pt idx="181">
                  <c:v>5</c:v>
                </c:pt>
                <c:pt idx="182">
                  <c:v>11</c:v>
                </c:pt>
                <c:pt idx="183">
                  <c:v>5</c:v>
                </c:pt>
                <c:pt idx="184">
                  <c:v>15</c:v>
                </c:pt>
                <c:pt idx="185">
                  <c:v>23</c:v>
                </c:pt>
                <c:pt idx="186">
                  <c:v>20</c:v>
                </c:pt>
                <c:pt idx="187">
                  <c:v>8</c:v>
                </c:pt>
                <c:pt idx="188">
                  <c:v>11</c:v>
                </c:pt>
                <c:pt idx="189">
                  <c:v>31</c:v>
                </c:pt>
                <c:pt idx="190">
                  <c:v>4</c:v>
                </c:pt>
                <c:pt idx="191">
                  <c:v>7</c:v>
                </c:pt>
                <c:pt idx="192">
                  <c:v>11</c:v>
                </c:pt>
                <c:pt idx="193">
                  <c:v>7</c:v>
                </c:pt>
                <c:pt idx="194">
                  <c:v>11</c:v>
                </c:pt>
                <c:pt idx="195">
                  <c:v>7</c:v>
                </c:pt>
                <c:pt idx="196">
                  <c:v>13</c:v>
                </c:pt>
                <c:pt idx="197">
                  <c:v>19</c:v>
                </c:pt>
                <c:pt idx="198">
                  <c:v>25</c:v>
                </c:pt>
                <c:pt idx="199">
                  <c:v>17</c:v>
                </c:pt>
                <c:pt idx="200">
                  <c:v>17</c:v>
                </c:pt>
                <c:pt idx="201">
                  <c:v>19</c:v>
                </c:pt>
                <c:pt idx="202">
                  <c:v>19</c:v>
                </c:pt>
                <c:pt idx="203">
                  <c:v>33</c:v>
                </c:pt>
                <c:pt idx="204">
                  <c:v>9</c:v>
                </c:pt>
                <c:pt idx="205">
                  <c:v>35</c:v>
                </c:pt>
                <c:pt idx="206">
                  <c:v>17</c:v>
                </c:pt>
                <c:pt idx="207">
                  <c:v>43</c:v>
                </c:pt>
                <c:pt idx="208">
                  <c:v>11</c:v>
                </c:pt>
                <c:pt idx="209">
                  <c:v>29</c:v>
                </c:pt>
                <c:pt idx="210">
                  <c:v>5</c:v>
                </c:pt>
                <c:pt idx="211">
                  <c:v>17</c:v>
                </c:pt>
                <c:pt idx="212">
                  <c:v>29</c:v>
                </c:pt>
                <c:pt idx="213">
                  <c:v>5</c:v>
                </c:pt>
                <c:pt idx="214">
                  <c:v>17</c:v>
                </c:pt>
                <c:pt idx="215">
                  <c:v>29</c:v>
                </c:pt>
                <c:pt idx="216">
                  <c:v>5</c:v>
                </c:pt>
                <c:pt idx="217">
                  <c:v>17</c:v>
                </c:pt>
                <c:pt idx="218">
                  <c:v>29</c:v>
                </c:pt>
                <c:pt idx="219">
                  <c:v>11</c:v>
                </c:pt>
                <c:pt idx="220">
                  <c:v>29</c:v>
                </c:pt>
                <c:pt idx="221">
                  <c:v>11</c:v>
                </c:pt>
                <c:pt idx="222">
                  <c:v>29</c:v>
                </c:pt>
                <c:pt idx="223">
                  <c:v>11</c:v>
                </c:pt>
                <c:pt idx="224">
                  <c:v>17</c:v>
                </c:pt>
                <c:pt idx="225">
                  <c:v>49</c:v>
                </c:pt>
                <c:pt idx="226">
                  <c:v>7</c:v>
                </c:pt>
                <c:pt idx="227">
                  <c:v>7</c:v>
                </c:pt>
                <c:pt idx="228">
                  <c:v>7</c:v>
                </c:pt>
                <c:pt idx="229">
                  <c:v>6</c:v>
                </c:pt>
                <c:pt idx="230">
                  <c:v>16</c:v>
                </c:pt>
                <c:pt idx="231">
                  <c:v>23</c:v>
                </c:pt>
                <c:pt idx="232">
                  <c:v>15</c:v>
                </c:pt>
                <c:pt idx="233">
                  <c:v>44</c:v>
                </c:pt>
                <c:pt idx="234">
                  <c:v>38</c:v>
                </c:pt>
                <c:pt idx="235">
                  <c:v>10</c:v>
                </c:pt>
                <c:pt idx="236">
                  <c:v>12</c:v>
                </c:pt>
                <c:pt idx="237">
                  <c:v>21</c:v>
                </c:pt>
                <c:pt idx="238">
                  <c:v>6</c:v>
                </c:pt>
                <c:pt idx="239">
                  <c:v>11</c:v>
                </c:pt>
                <c:pt idx="240">
                  <c:v>18</c:v>
                </c:pt>
                <c:pt idx="241">
                  <c:v>9</c:v>
                </c:pt>
                <c:pt idx="242">
                  <c:v>4</c:v>
                </c:pt>
                <c:pt idx="243">
                  <c:v>4</c:v>
                </c:pt>
                <c:pt idx="244">
                  <c:v>7</c:v>
                </c:pt>
                <c:pt idx="245">
                  <c:v>10</c:v>
                </c:pt>
                <c:pt idx="246">
                  <c:v>13</c:v>
                </c:pt>
                <c:pt idx="247">
                  <c:v>16</c:v>
                </c:pt>
                <c:pt idx="248">
                  <c:v>19</c:v>
                </c:pt>
                <c:pt idx="249">
                  <c:v>4</c:v>
                </c:pt>
                <c:pt idx="250">
                  <c:v>4</c:v>
                </c:pt>
                <c:pt idx="251">
                  <c:v>7</c:v>
                </c:pt>
                <c:pt idx="252">
                  <c:v>8</c:v>
                </c:pt>
                <c:pt idx="253">
                  <c:v>11</c:v>
                </c:pt>
                <c:pt idx="254">
                  <c:v>14</c:v>
                </c:pt>
                <c:pt idx="255">
                  <c:v>19</c:v>
                </c:pt>
                <c:pt idx="256">
                  <c:v>20</c:v>
                </c:pt>
                <c:pt idx="257">
                  <c:v>4</c:v>
                </c:pt>
                <c:pt idx="258">
                  <c:v>7</c:v>
                </c:pt>
                <c:pt idx="259">
                  <c:v>10</c:v>
                </c:pt>
                <c:pt idx="260">
                  <c:v>13</c:v>
                </c:pt>
                <c:pt idx="261">
                  <c:v>13</c:v>
                </c:pt>
                <c:pt idx="262">
                  <c:v>16</c:v>
                </c:pt>
                <c:pt idx="263">
                  <c:v>19</c:v>
                </c:pt>
                <c:pt idx="264">
                  <c:v>22</c:v>
                </c:pt>
                <c:pt idx="265">
                  <c:v>14</c:v>
                </c:pt>
                <c:pt idx="266">
                  <c:v>28</c:v>
                </c:pt>
                <c:pt idx="267">
                  <c:v>14</c:v>
                </c:pt>
                <c:pt idx="268">
                  <c:v>41</c:v>
                </c:pt>
                <c:pt idx="269">
                  <c:v>11</c:v>
                </c:pt>
                <c:pt idx="270">
                  <c:v>31</c:v>
                </c:pt>
                <c:pt idx="271">
                  <c:v>13</c:v>
                </c:pt>
                <c:pt idx="272">
                  <c:v>57</c:v>
                </c:pt>
                <c:pt idx="273">
                  <c:v>101</c:v>
                </c:pt>
                <c:pt idx="274">
                  <c:v>189</c:v>
                </c:pt>
                <c:pt idx="275">
                  <c:v>287</c:v>
                </c:pt>
                <c:pt idx="276">
                  <c:v>9</c:v>
                </c:pt>
                <c:pt idx="277">
                  <c:v>39</c:v>
                </c:pt>
                <c:pt idx="278">
                  <c:v>83</c:v>
                </c:pt>
                <c:pt idx="279">
                  <c:v>147</c:v>
                </c:pt>
                <c:pt idx="280">
                  <c:v>24</c:v>
                </c:pt>
                <c:pt idx="281">
                  <c:v>32</c:v>
                </c:pt>
                <c:pt idx="282">
                  <c:v>32</c:v>
                </c:pt>
                <c:pt idx="283">
                  <c:v>32</c:v>
                </c:pt>
                <c:pt idx="284">
                  <c:v>42</c:v>
                </c:pt>
                <c:pt idx="285">
                  <c:v>19</c:v>
                </c:pt>
                <c:pt idx="286">
                  <c:v>23</c:v>
                </c:pt>
                <c:pt idx="287">
                  <c:v>19</c:v>
                </c:pt>
                <c:pt idx="288">
                  <c:v>23</c:v>
                </c:pt>
                <c:pt idx="289">
                  <c:v>5</c:v>
                </c:pt>
                <c:pt idx="290">
                  <c:v>13</c:v>
                </c:pt>
                <c:pt idx="291">
                  <c:v>21</c:v>
                </c:pt>
                <c:pt idx="292">
                  <c:v>5</c:v>
                </c:pt>
                <c:pt idx="293">
                  <c:v>5</c:v>
                </c:pt>
                <c:pt idx="294">
                  <c:v>5</c:v>
                </c:pt>
                <c:pt idx="295">
                  <c:v>7</c:v>
                </c:pt>
                <c:pt idx="296">
                  <c:v>13</c:v>
                </c:pt>
                <c:pt idx="297">
                  <c:v>7</c:v>
                </c:pt>
                <c:pt idx="298">
                  <c:v>15</c:v>
                </c:pt>
                <c:pt idx="299">
                  <c:v>21</c:v>
                </c:pt>
                <c:pt idx="300">
                  <c:v>7</c:v>
                </c:pt>
                <c:pt idx="301">
                  <c:v>15</c:v>
                </c:pt>
                <c:pt idx="302">
                  <c:v>23</c:v>
                </c:pt>
                <c:pt idx="303">
                  <c:v>29</c:v>
                </c:pt>
                <c:pt idx="304">
                  <c:v>23</c:v>
                </c:pt>
                <c:pt idx="305">
                  <c:v>30</c:v>
                </c:pt>
                <c:pt idx="306">
                  <c:v>51</c:v>
                </c:pt>
                <c:pt idx="307">
                  <c:v>21</c:v>
                </c:pt>
                <c:pt idx="308">
                  <c:v>21</c:v>
                </c:pt>
                <c:pt idx="309">
                  <c:v>9</c:v>
                </c:pt>
                <c:pt idx="310">
                  <c:v>25</c:v>
                </c:pt>
                <c:pt idx="311">
                  <c:v>16</c:v>
                </c:pt>
                <c:pt idx="312">
                  <c:v>12</c:v>
                </c:pt>
                <c:pt idx="313">
                  <c:v>53</c:v>
                </c:pt>
                <c:pt idx="314">
                  <c:v>16</c:v>
                </c:pt>
                <c:pt idx="315">
                  <c:v>31</c:v>
                </c:pt>
                <c:pt idx="316">
                  <c:v>31</c:v>
                </c:pt>
                <c:pt idx="317">
                  <c:v>89</c:v>
                </c:pt>
                <c:pt idx="318">
                  <c:v>17</c:v>
                </c:pt>
                <c:pt idx="319">
                  <c:v>15</c:v>
                </c:pt>
                <c:pt idx="320">
                  <c:v>17</c:v>
                </c:pt>
                <c:pt idx="321">
                  <c:v>45</c:v>
                </c:pt>
                <c:pt idx="322">
                  <c:v>21</c:v>
                </c:pt>
                <c:pt idx="323">
                  <c:v>49</c:v>
                </c:pt>
                <c:pt idx="324">
                  <c:v>17</c:v>
                </c:pt>
                <c:pt idx="325">
                  <c:v>13</c:v>
                </c:pt>
                <c:pt idx="326">
                  <c:v>35</c:v>
                </c:pt>
              </c:numCache>
            </c:numRef>
          </c:xVal>
          <c:yVal>
            <c:numRef>
              <c:f>TACAS15tab!$G$2:$G$328</c:f>
              <c:numCache>
                <c:formatCode>General</c:formatCode>
                <c:ptCount val="327"/>
                <c:pt idx="0">
                  <c:v>9</c:v>
                </c:pt>
                <c:pt idx="1">
                  <c:v>21</c:v>
                </c:pt>
                <c:pt idx="2">
                  <c:v>13</c:v>
                </c:pt>
                <c:pt idx="3">
                  <c:v>11</c:v>
                </c:pt>
                <c:pt idx="4">
                  <c:v>19</c:v>
                </c:pt>
                <c:pt idx="5">
                  <c:v>34</c:v>
                </c:pt>
                <c:pt idx="6">
                  <c:v>11</c:v>
                </c:pt>
                <c:pt idx="7">
                  <c:v>11</c:v>
                </c:pt>
                <c:pt idx="8">
                  <c:v>9</c:v>
                </c:pt>
                <c:pt idx="9">
                  <c:v>13</c:v>
                </c:pt>
                <c:pt idx="10">
                  <c:v>12</c:v>
                </c:pt>
                <c:pt idx="11">
                  <c:v>12</c:v>
                </c:pt>
                <c:pt idx="12">
                  <c:v>14</c:v>
                </c:pt>
                <c:pt idx="13">
                  <c:v>25</c:v>
                </c:pt>
                <c:pt idx="14">
                  <c:v>35</c:v>
                </c:pt>
                <c:pt idx="15">
                  <c:v>3150</c:v>
                </c:pt>
                <c:pt idx="16">
                  <c:v>14</c:v>
                </c:pt>
                <c:pt idx="17">
                  <c:v>25</c:v>
                </c:pt>
                <c:pt idx="18">
                  <c:v>14</c:v>
                </c:pt>
                <c:pt idx="19">
                  <c:v>93</c:v>
                </c:pt>
                <c:pt idx="20">
                  <c:v>6</c:v>
                </c:pt>
                <c:pt idx="21">
                  <c:v>10</c:v>
                </c:pt>
                <c:pt idx="22">
                  <c:v>10</c:v>
                </c:pt>
                <c:pt idx="23">
                  <c:v>11</c:v>
                </c:pt>
                <c:pt idx="24">
                  <c:v>11</c:v>
                </c:pt>
                <c:pt idx="25">
                  <c:v>13</c:v>
                </c:pt>
                <c:pt idx="26">
                  <c:v>13</c:v>
                </c:pt>
                <c:pt idx="27">
                  <c:v>11</c:v>
                </c:pt>
                <c:pt idx="28">
                  <c:v>11</c:v>
                </c:pt>
                <c:pt idx="29">
                  <c:v>6</c:v>
                </c:pt>
                <c:pt idx="30">
                  <c:v>11</c:v>
                </c:pt>
                <c:pt idx="31">
                  <c:v>11</c:v>
                </c:pt>
                <c:pt idx="32">
                  <c:v>13</c:v>
                </c:pt>
                <c:pt idx="33">
                  <c:v>13</c:v>
                </c:pt>
                <c:pt idx="34">
                  <c:v>11</c:v>
                </c:pt>
                <c:pt idx="35">
                  <c:v>11</c:v>
                </c:pt>
                <c:pt idx="36">
                  <c:v>12</c:v>
                </c:pt>
                <c:pt idx="37">
                  <c:v>34</c:v>
                </c:pt>
                <c:pt idx="38">
                  <c:v>16</c:v>
                </c:pt>
                <c:pt idx="39">
                  <c:v>86</c:v>
                </c:pt>
                <c:pt idx="40">
                  <c:v>21</c:v>
                </c:pt>
                <c:pt idx="41">
                  <c:v>21</c:v>
                </c:pt>
                <c:pt idx="42">
                  <c:v>26</c:v>
                </c:pt>
                <c:pt idx="43">
                  <c:v>56</c:v>
                </c:pt>
                <c:pt idx="44">
                  <c:v>28</c:v>
                </c:pt>
                <c:pt idx="45">
                  <c:v>60</c:v>
                </c:pt>
                <c:pt idx="46">
                  <c:v>92</c:v>
                </c:pt>
                <c:pt idx="47">
                  <c:v>41</c:v>
                </c:pt>
                <c:pt idx="48">
                  <c:v>87</c:v>
                </c:pt>
                <c:pt idx="49">
                  <c:v>149</c:v>
                </c:pt>
                <c:pt idx="50">
                  <c:v>229</c:v>
                </c:pt>
                <c:pt idx="51">
                  <c:v>331</c:v>
                </c:pt>
                <c:pt idx="52">
                  <c:v>459</c:v>
                </c:pt>
                <c:pt idx="53">
                  <c:v>38</c:v>
                </c:pt>
                <c:pt idx="54">
                  <c:v>83</c:v>
                </c:pt>
                <c:pt idx="55">
                  <c:v>364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41</c:v>
                </c:pt>
                <c:pt idx="60">
                  <c:v>86</c:v>
                </c:pt>
                <c:pt idx="61">
                  <c:v>140</c:v>
                </c:pt>
                <c:pt idx="62">
                  <c:v>204</c:v>
                </c:pt>
                <c:pt idx="63">
                  <c:v>280</c:v>
                </c:pt>
                <c:pt idx="64">
                  <c:v>370</c:v>
                </c:pt>
                <c:pt idx="65">
                  <c:v>476</c:v>
                </c:pt>
                <c:pt idx="66">
                  <c:v>38</c:v>
                </c:pt>
                <c:pt idx="67">
                  <c:v>82</c:v>
                </c:pt>
                <c:pt idx="68">
                  <c:v>133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11</c:v>
                </c:pt>
                <c:pt idx="74">
                  <c:v>11</c:v>
                </c:pt>
                <c:pt idx="75">
                  <c:v>13</c:v>
                </c:pt>
                <c:pt idx="76">
                  <c:v>13</c:v>
                </c:pt>
                <c:pt idx="77">
                  <c:v>6</c:v>
                </c:pt>
                <c:pt idx="78">
                  <c:v>11</c:v>
                </c:pt>
                <c:pt idx="79">
                  <c:v>11</c:v>
                </c:pt>
                <c:pt idx="80">
                  <c:v>9</c:v>
                </c:pt>
                <c:pt idx="81">
                  <c:v>13</c:v>
                </c:pt>
                <c:pt idx="82">
                  <c:v>11</c:v>
                </c:pt>
                <c:pt idx="83">
                  <c:v>11</c:v>
                </c:pt>
                <c:pt idx="84">
                  <c:v>9</c:v>
                </c:pt>
                <c:pt idx="85">
                  <c:v>13</c:v>
                </c:pt>
                <c:pt idx="86">
                  <c:v>11</c:v>
                </c:pt>
                <c:pt idx="87">
                  <c:v>11</c:v>
                </c:pt>
                <c:pt idx="88">
                  <c:v>13</c:v>
                </c:pt>
                <c:pt idx="89">
                  <c:v>13</c:v>
                </c:pt>
                <c:pt idx="90">
                  <c:v>23</c:v>
                </c:pt>
                <c:pt idx="91">
                  <c:v>91</c:v>
                </c:pt>
                <c:pt idx="92">
                  <c:v>15</c:v>
                </c:pt>
                <c:pt idx="93">
                  <c:v>16</c:v>
                </c:pt>
                <c:pt idx="94">
                  <c:v>41</c:v>
                </c:pt>
                <c:pt idx="95">
                  <c:v>170</c:v>
                </c:pt>
                <c:pt idx="96">
                  <c:v>11</c:v>
                </c:pt>
                <c:pt idx="97">
                  <c:v>15</c:v>
                </c:pt>
                <c:pt idx="98">
                  <c:v>21</c:v>
                </c:pt>
                <c:pt idx="99">
                  <c:v>43</c:v>
                </c:pt>
                <c:pt idx="100">
                  <c:v>34</c:v>
                </c:pt>
                <c:pt idx="101">
                  <c:v>32</c:v>
                </c:pt>
                <c:pt idx="102">
                  <c:v>102</c:v>
                </c:pt>
                <c:pt idx="103">
                  <c:v>20</c:v>
                </c:pt>
                <c:pt idx="104">
                  <c:v>21</c:v>
                </c:pt>
                <c:pt idx="105">
                  <c:v>10</c:v>
                </c:pt>
                <c:pt idx="106">
                  <c:v>32</c:v>
                </c:pt>
                <c:pt idx="107">
                  <c:v>71</c:v>
                </c:pt>
                <c:pt idx="108">
                  <c:v>68</c:v>
                </c:pt>
                <c:pt idx="109">
                  <c:v>60</c:v>
                </c:pt>
                <c:pt idx="110">
                  <c:v>133</c:v>
                </c:pt>
                <c:pt idx="111">
                  <c:v>20</c:v>
                </c:pt>
                <c:pt idx="112">
                  <c:v>24</c:v>
                </c:pt>
                <c:pt idx="113">
                  <c:v>21</c:v>
                </c:pt>
                <c:pt idx="114">
                  <c:v>76</c:v>
                </c:pt>
                <c:pt idx="115">
                  <c:v>24</c:v>
                </c:pt>
                <c:pt idx="116">
                  <c:v>24</c:v>
                </c:pt>
                <c:pt idx="117">
                  <c:v>138</c:v>
                </c:pt>
                <c:pt idx="118">
                  <c:v>130</c:v>
                </c:pt>
                <c:pt idx="119">
                  <c:v>191</c:v>
                </c:pt>
                <c:pt idx="120">
                  <c:v>189</c:v>
                </c:pt>
                <c:pt idx="121">
                  <c:v>24</c:v>
                </c:pt>
                <c:pt idx="122">
                  <c:v>53</c:v>
                </c:pt>
                <c:pt idx="123">
                  <c:v>24</c:v>
                </c:pt>
                <c:pt idx="124">
                  <c:v>53</c:v>
                </c:pt>
                <c:pt idx="125">
                  <c:v>56</c:v>
                </c:pt>
                <c:pt idx="126">
                  <c:v>80</c:v>
                </c:pt>
                <c:pt idx="127">
                  <c:v>115</c:v>
                </c:pt>
                <c:pt idx="128">
                  <c:v>109</c:v>
                </c:pt>
                <c:pt idx="129">
                  <c:v>10</c:v>
                </c:pt>
                <c:pt idx="130">
                  <c:v>32</c:v>
                </c:pt>
                <c:pt idx="131">
                  <c:v>71</c:v>
                </c:pt>
                <c:pt idx="132">
                  <c:v>68</c:v>
                </c:pt>
                <c:pt idx="133">
                  <c:v>60</c:v>
                </c:pt>
                <c:pt idx="134">
                  <c:v>133</c:v>
                </c:pt>
                <c:pt idx="135">
                  <c:v>21</c:v>
                </c:pt>
                <c:pt idx="136">
                  <c:v>20</c:v>
                </c:pt>
                <c:pt idx="137">
                  <c:v>11</c:v>
                </c:pt>
                <c:pt idx="138">
                  <c:v>11</c:v>
                </c:pt>
                <c:pt idx="139">
                  <c:v>20</c:v>
                </c:pt>
                <c:pt idx="140">
                  <c:v>24</c:v>
                </c:pt>
                <c:pt idx="141">
                  <c:v>21</c:v>
                </c:pt>
                <c:pt idx="142">
                  <c:v>76</c:v>
                </c:pt>
                <c:pt idx="143">
                  <c:v>48</c:v>
                </c:pt>
                <c:pt idx="144">
                  <c:v>121</c:v>
                </c:pt>
                <c:pt idx="145">
                  <c:v>7</c:v>
                </c:pt>
                <c:pt idx="146">
                  <c:v>19</c:v>
                </c:pt>
                <c:pt idx="147">
                  <c:v>7</c:v>
                </c:pt>
                <c:pt idx="148">
                  <c:v>19</c:v>
                </c:pt>
                <c:pt idx="149">
                  <c:v>18</c:v>
                </c:pt>
                <c:pt idx="150">
                  <c:v>8</c:v>
                </c:pt>
                <c:pt idx="151">
                  <c:v>18</c:v>
                </c:pt>
                <c:pt idx="152">
                  <c:v>5</c:v>
                </c:pt>
                <c:pt idx="153">
                  <c:v>37</c:v>
                </c:pt>
                <c:pt idx="154">
                  <c:v>10</c:v>
                </c:pt>
                <c:pt idx="155">
                  <c:v>103</c:v>
                </c:pt>
                <c:pt idx="156">
                  <c:v>5</c:v>
                </c:pt>
                <c:pt idx="157">
                  <c:v>37</c:v>
                </c:pt>
                <c:pt idx="158">
                  <c:v>11</c:v>
                </c:pt>
                <c:pt idx="159">
                  <c:v>40</c:v>
                </c:pt>
                <c:pt idx="160">
                  <c:v>7</c:v>
                </c:pt>
                <c:pt idx="161">
                  <c:v>26</c:v>
                </c:pt>
                <c:pt idx="162">
                  <c:v>50</c:v>
                </c:pt>
                <c:pt idx="163">
                  <c:v>71</c:v>
                </c:pt>
                <c:pt idx="164">
                  <c:v>581</c:v>
                </c:pt>
                <c:pt idx="165">
                  <c:v>24</c:v>
                </c:pt>
                <c:pt idx="166">
                  <c:v>26</c:v>
                </c:pt>
                <c:pt idx="167">
                  <c:v>25</c:v>
                </c:pt>
                <c:pt idx="168">
                  <c:v>6</c:v>
                </c:pt>
                <c:pt idx="169">
                  <c:v>203</c:v>
                </c:pt>
                <c:pt idx="170">
                  <c:v>0</c:v>
                </c:pt>
                <c:pt idx="171">
                  <c:v>14</c:v>
                </c:pt>
                <c:pt idx="172">
                  <c:v>216</c:v>
                </c:pt>
                <c:pt idx="173">
                  <c:v>0</c:v>
                </c:pt>
                <c:pt idx="174">
                  <c:v>14</c:v>
                </c:pt>
                <c:pt idx="175">
                  <c:v>182</c:v>
                </c:pt>
                <c:pt idx="176">
                  <c:v>2254</c:v>
                </c:pt>
                <c:pt idx="177">
                  <c:v>11</c:v>
                </c:pt>
                <c:pt idx="178">
                  <c:v>14</c:v>
                </c:pt>
                <c:pt idx="179">
                  <c:v>11</c:v>
                </c:pt>
                <c:pt idx="180">
                  <c:v>128</c:v>
                </c:pt>
                <c:pt idx="181">
                  <c:v>11</c:v>
                </c:pt>
                <c:pt idx="182">
                  <c:v>14</c:v>
                </c:pt>
                <c:pt idx="183">
                  <c:v>11</c:v>
                </c:pt>
                <c:pt idx="184">
                  <c:v>30</c:v>
                </c:pt>
                <c:pt idx="185">
                  <c:v>56</c:v>
                </c:pt>
                <c:pt idx="186">
                  <c:v>72</c:v>
                </c:pt>
                <c:pt idx="187">
                  <c:v>12</c:v>
                </c:pt>
                <c:pt idx="188">
                  <c:v>17</c:v>
                </c:pt>
                <c:pt idx="189">
                  <c:v>77</c:v>
                </c:pt>
                <c:pt idx="190">
                  <c:v>6</c:v>
                </c:pt>
                <c:pt idx="191">
                  <c:v>11</c:v>
                </c:pt>
                <c:pt idx="192">
                  <c:v>11</c:v>
                </c:pt>
                <c:pt idx="193">
                  <c:v>11</c:v>
                </c:pt>
                <c:pt idx="194">
                  <c:v>11</c:v>
                </c:pt>
                <c:pt idx="195">
                  <c:v>7</c:v>
                </c:pt>
                <c:pt idx="196">
                  <c:v>32</c:v>
                </c:pt>
                <c:pt idx="197">
                  <c:v>191</c:v>
                </c:pt>
                <c:pt idx="198">
                  <c:v>55</c:v>
                </c:pt>
                <c:pt idx="199">
                  <c:v>16</c:v>
                </c:pt>
                <c:pt idx="200">
                  <c:v>26</c:v>
                </c:pt>
                <c:pt idx="201">
                  <c:v>47</c:v>
                </c:pt>
                <c:pt idx="202">
                  <c:v>15</c:v>
                </c:pt>
                <c:pt idx="203">
                  <c:v>84</c:v>
                </c:pt>
                <c:pt idx="204">
                  <c:v>21</c:v>
                </c:pt>
                <c:pt idx="205">
                  <c:v>0</c:v>
                </c:pt>
                <c:pt idx="206">
                  <c:v>24</c:v>
                </c:pt>
                <c:pt idx="207">
                  <c:v>70</c:v>
                </c:pt>
                <c:pt idx="208">
                  <c:v>17</c:v>
                </c:pt>
                <c:pt idx="209">
                  <c:v>38</c:v>
                </c:pt>
                <c:pt idx="210">
                  <c:v>7</c:v>
                </c:pt>
                <c:pt idx="211">
                  <c:v>14</c:v>
                </c:pt>
                <c:pt idx="212">
                  <c:v>38</c:v>
                </c:pt>
                <c:pt idx="213">
                  <c:v>7</c:v>
                </c:pt>
                <c:pt idx="214">
                  <c:v>20</c:v>
                </c:pt>
                <c:pt idx="215">
                  <c:v>38</c:v>
                </c:pt>
                <c:pt idx="216">
                  <c:v>5</c:v>
                </c:pt>
                <c:pt idx="217">
                  <c:v>22</c:v>
                </c:pt>
                <c:pt idx="218">
                  <c:v>38</c:v>
                </c:pt>
                <c:pt idx="219">
                  <c:v>17</c:v>
                </c:pt>
                <c:pt idx="220">
                  <c:v>38</c:v>
                </c:pt>
                <c:pt idx="221">
                  <c:v>17</c:v>
                </c:pt>
                <c:pt idx="222">
                  <c:v>38</c:v>
                </c:pt>
                <c:pt idx="223">
                  <c:v>6</c:v>
                </c:pt>
                <c:pt idx="224">
                  <c:v>20</c:v>
                </c:pt>
                <c:pt idx="225">
                  <c:v>126</c:v>
                </c:pt>
                <c:pt idx="226">
                  <c:v>11</c:v>
                </c:pt>
                <c:pt idx="227">
                  <c:v>11</c:v>
                </c:pt>
                <c:pt idx="228">
                  <c:v>11</c:v>
                </c:pt>
                <c:pt idx="229">
                  <c:v>8</c:v>
                </c:pt>
                <c:pt idx="230">
                  <c:v>26</c:v>
                </c:pt>
                <c:pt idx="231">
                  <c:v>89</c:v>
                </c:pt>
                <c:pt idx="232">
                  <c:v>95</c:v>
                </c:pt>
                <c:pt idx="233">
                  <c:v>798</c:v>
                </c:pt>
                <c:pt idx="234">
                  <c:v>615</c:v>
                </c:pt>
                <c:pt idx="235">
                  <c:v>14</c:v>
                </c:pt>
                <c:pt idx="236">
                  <c:v>18</c:v>
                </c:pt>
                <c:pt idx="237">
                  <c:v>49</c:v>
                </c:pt>
                <c:pt idx="238">
                  <c:v>6</c:v>
                </c:pt>
                <c:pt idx="239">
                  <c:v>15</c:v>
                </c:pt>
                <c:pt idx="240">
                  <c:v>24</c:v>
                </c:pt>
                <c:pt idx="241">
                  <c:v>33</c:v>
                </c:pt>
                <c:pt idx="242">
                  <c:v>6</c:v>
                </c:pt>
                <c:pt idx="243">
                  <c:v>6</c:v>
                </c:pt>
                <c:pt idx="244">
                  <c:v>7</c:v>
                </c:pt>
                <c:pt idx="245">
                  <c:v>8</c:v>
                </c:pt>
                <c:pt idx="246">
                  <c:v>9</c:v>
                </c:pt>
                <c:pt idx="247">
                  <c:v>10</c:v>
                </c:pt>
                <c:pt idx="248">
                  <c:v>11</c:v>
                </c:pt>
                <c:pt idx="249">
                  <c:v>6</c:v>
                </c:pt>
                <c:pt idx="250">
                  <c:v>6</c:v>
                </c:pt>
                <c:pt idx="251">
                  <c:v>7</c:v>
                </c:pt>
                <c:pt idx="252">
                  <c:v>8</c:v>
                </c:pt>
                <c:pt idx="253">
                  <c:v>9</c:v>
                </c:pt>
                <c:pt idx="254">
                  <c:v>10</c:v>
                </c:pt>
                <c:pt idx="255">
                  <c:v>11</c:v>
                </c:pt>
                <c:pt idx="256">
                  <c:v>14</c:v>
                </c:pt>
                <c:pt idx="257">
                  <c:v>6</c:v>
                </c:pt>
                <c:pt idx="258">
                  <c:v>7</c:v>
                </c:pt>
                <c:pt idx="259">
                  <c:v>8</c:v>
                </c:pt>
                <c:pt idx="260">
                  <c:v>9</c:v>
                </c:pt>
                <c:pt idx="261">
                  <c:v>9</c:v>
                </c:pt>
                <c:pt idx="262">
                  <c:v>10</c:v>
                </c:pt>
                <c:pt idx="263">
                  <c:v>11</c:v>
                </c:pt>
                <c:pt idx="264">
                  <c:v>12</c:v>
                </c:pt>
                <c:pt idx="265">
                  <c:v>20</c:v>
                </c:pt>
                <c:pt idx="266">
                  <c:v>660</c:v>
                </c:pt>
                <c:pt idx="267">
                  <c:v>10</c:v>
                </c:pt>
                <c:pt idx="268">
                  <c:v>103</c:v>
                </c:pt>
                <c:pt idx="269">
                  <c:v>17</c:v>
                </c:pt>
                <c:pt idx="270">
                  <c:v>77</c:v>
                </c:pt>
                <c:pt idx="271">
                  <c:v>26</c:v>
                </c:pt>
                <c:pt idx="272">
                  <c:v>51</c:v>
                </c:pt>
                <c:pt idx="273">
                  <c:v>169</c:v>
                </c:pt>
                <c:pt idx="274">
                  <c:v>0</c:v>
                </c:pt>
                <c:pt idx="275">
                  <c:v>0</c:v>
                </c:pt>
                <c:pt idx="276">
                  <c:v>21</c:v>
                </c:pt>
                <c:pt idx="277">
                  <c:v>43</c:v>
                </c:pt>
                <c:pt idx="278">
                  <c:v>127</c:v>
                </c:pt>
                <c:pt idx="279">
                  <c:v>0</c:v>
                </c:pt>
                <c:pt idx="280">
                  <c:v>692</c:v>
                </c:pt>
                <c:pt idx="281">
                  <c:v>992</c:v>
                </c:pt>
                <c:pt idx="282">
                  <c:v>2492</c:v>
                </c:pt>
                <c:pt idx="283">
                  <c:v>1491</c:v>
                </c:pt>
                <c:pt idx="284">
                  <c:v>598</c:v>
                </c:pt>
                <c:pt idx="285">
                  <c:v>286</c:v>
                </c:pt>
                <c:pt idx="286">
                  <c:v>77</c:v>
                </c:pt>
                <c:pt idx="287">
                  <c:v>286</c:v>
                </c:pt>
                <c:pt idx="288">
                  <c:v>77</c:v>
                </c:pt>
                <c:pt idx="289">
                  <c:v>11</c:v>
                </c:pt>
                <c:pt idx="290">
                  <c:v>30</c:v>
                </c:pt>
                <c:pt idx="291">
                  <c:v>48</c:v>
                </c:pt>
                <c:pt idx="292">
                  <c:v>11</c:v>
                </c:pt>
                <c:pt idx="293">
                  <c:v>11</c:v>
                </c:pt>
                <c:pt idx="294">
                  <c:v>11</c:v>
                </c:pt>
                <c:pt idx="295">
                  <c:v>11</c:v>
                </c:pt>
                <c:pt idx="296">
                  <c:v>21</c:v>
                </c:pt>
                <c:pt idx="297">
                  <c:v>11</c:v>
                </c:pt>
                <c:pt idx="298">
                  <c:v>21</c:v>
                </c:pt>
                <c:pt idx="299">
                  <c:v>33</c:v>
                </c:pt>
                <c:pt idx="300">
                  <c:v>11</c:v>
                </c:pt>
                <c:pt idx="301">
                  <c:v>21</c:v>
                </c:pt>
                <c:pt idx="302">
                  <c:v>33</c:v>
                </c:pt>
                <c:pt idx="303">
                  <c:v>46</c:v>
                </c:pt>
                <c:pt idx="304">
                  <c:v>45</c:v>
                </c:pt>
                <c:pt idx="305">
                  <c:v>91</c:v>
                </c:pt>
                <c:pt idx="306">
                  <c:v>477</c:v>
                </c:pt>
                <c:pt idx="307">
                  <c:v>20</c:v>
                </c:pt>
                <c:pt idx="308">
                  <c:v>38</c:v>
                </c:pt>
                <c:pt idx="309">
                  <c:v>10</c:v>
                </c:pt>
                <c:pt idx="310">
                  <c:v>65</c:v>
                </c:pt>
                <c:pt idx="311">
                  <c:v>41</c:v>
                </c:pt>
                <c:pt idx="312">
                  <c:v>18</c:v>
                </c:pt>
                <c:pt idx="313">
                  <c:v>574</c:v>
                </c:pt>
                <c:pt idx="314">
                  <c:v>24</c:v>
                </c:pt>
                <c:pt idx="315">
                  <c:v>120</c:v>
                </c:pt>
                <c:pt idx="316">
                  <c:v>186</c:v>
                </c:pt>
                <c:pt idx="317">
                  <c:v>898</c:v>
                </c:pt>
                <c:pt idx="318">
                  <c:v>16</c:v>
                </c:pt>
                <c:pt idx="319">
                  <c:v>21</c:v>
                </c:pt>
                <c:pt idx="320">
                  <c:v>32</c:v>
                </c:pt>
                <c:pt idx="321">
                  <c:v>92</c:v>
                </c:pt>
                <c:pt idx="322">
                  <c:v>60</c:v>
                </c:pt>
                <c:pt idx="323">
                  <c:v>169</c:v>
                </c:pt>
                <c:pt idx="324">
                  <c:v>24</c:v>
                </c:pt>
                <c:pt idx="325">
                  <c:v>21</c:v>
                </c:pt>
                <c:pt idx="326">
                  <c:v>76</c:v>
                </c:pt>
              </c:numCache>
            </c:numRef>
          </c:yVal>
          <c:smooth val="0"/>
        </c:ser>
        <c:ser>
          <c:idx val="1"/>
          <c:order val="1"/>
          <c:spPr>
            <a:ln w="952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diagonal!$D$2:$D$5</c:f>
              <c:numCache>
                <c:formatCode>General</c:formatCode>
                <c:ptCount val="4"/>
                <c:pt idx="0">
                  <c:v>4096</c:v>
                </c:pt>
                <c:pt idx="1">
                  <c:v>256</c:v>
                </c:pt>
                <c:pt idx="2">
                  <c:v>16</c:v>
                </c:pt>
                <c:pt idx="3">
                  <c:v>1</c:v>
                </c:pt>
              </c:numCache>
            </c:numRef>
          </c:xVal>
          <c:yVal>
            <c:numRef>
              <c:f>diagonal!$E$2:$E$5</c:f>
              <c:numCache>
                <c:formatCode>General</c:formatCode>
                <c:ptCount val="4"/>
                <c:pt idx="0">
                  <c:v>4096</c:v>
                </c:pt>
                <c:pt idx="1">
                  <c:v>256</c:v>
                </c:pt>
                <c:pt idx="2">
                  <c:v>16</c:v>
                </c:pt>
                <c:pt idx="3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8564480"/>
        <c:axId val="-18558496"/>
      </c:scatterChart>
      <c:valAx>
        <c:axId val="-18564480"/>
        <c:scaling>
          <c:logBase val="8"/>
          <c:orientation val="minMax"/>
          <c:max val="4096"/>
          <c:min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8558496"/>
        <c:crossesAt val="1"/>
        <c:crossBetween val="midCat"/>
      </c:valAx>
      <c:valAx>
        <c:axId val="-18558496"/>
        <c:scaling>
          <c:logBase val="8"/>
          <c:orientation val="minMax"/>
          <c:max val="4096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8564480"/>
        <c:crossesAt val="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92314814814816"/>
          <c:y val="8.5721111111111123E-2"/>
          <c:w val="0.80211074074074074"/>
          <c:h val="0.79937851851851849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table!$AC$3:$AC$141</c:f>
              <c:numCache>
                <c:formatCode>General</c:formatCode>
                <c:ptCount val="139"/>
                <c:pt idx="0">
                  <c:v>10.458057999999999</c:v>
                </c:pt>
                <c:pt idx="1">
                  <c:v>1.9775529999999999</c:v>
                </c:pt>
                <c:pt idx="2">
                  <c:v>7.1211410000000006</c:v>
                </c:pt>
                <c:pt idx="3">
                  <c:v>0.56705899999999998</c:v>
                </c:pt>
                <c:pt idx="4">
                  <c:v>4.9714969999999994</c:v>
                </c:pt>
                <c:pt idx="5">
                  <c:v>0.212312</c:v>
                </c:pt>
                <c:pt idx="6">
                  <c:v>7.2809999999999993E-3</c:v>
                </c:pt>
                <c:pt idx="7">
                  <c:v>13.274785999999999</c:v>
                </c:pt>
                <c:pt idx="8">
                  <c:v>4.4631610000000004</c:v>
                </c:pt>
                <c:pt idx="9">
                  <c:v>1.7553399999999999</c:v>
                </c:pt>
                <c:pt idx="10">
                  <c:v>1.8880330000000001</c:v>
                </c:pt>
                <c:pt idx="11">
                  <c:v>2.7813650000000001</c:v>
                </c:pt>
                <c:pt idx="12">
                  <c:v>0.47599499999999995</c:v>
                </c:pt>
                <c:pt idx="13">
                  <c:v>0.15593200000000002</c:v>
                </c:pt>
                <c:pt idx="14">
                  <c:v>2.4662350000000002</c:v>
                </c:pt>
                <c:pt idx="15">
                  <c:v>0.13946599999999998</c:v>
                </c:pt>
                <c:pt idx="16">
                  <c:v>3.5428299999999999</c:v>
                </c:pt>
                <c:pt idx="17">
                  <c:v>0.12137200000000001</c:v>
                </c:pt>
                <c:pt idx="18">
                  <c:v>1.8305630000000002</c:v>
                </c:pt>
                <c:pt idx="19">
                  <c:v>1.9956</c:v>
                </c:pt>
                <c:pt idx="20">
                  <c:v>2.464013</c:v>
                </c:pt>
                <c:pt idx="21">
                  <c:v>3.686982</c:v>
                </c:pt>
                <c:pt idx="22">
                  <c:v>0.16588900000000001</c:v>
                </c:pt>
                <c:pt idx="23">
                  <c:v>0.105645</c:v>
                </c:pt>
                <c:pt idx="24">
                  <c:v>7.2289960000000004</c:v>
                </c:pt>
                <c:pt idx="25">
                  <c:v>0.52807199999999999</c:v>
                </c:pt>
                <c:pt idx="26">
                  <c:v>9.6082840000000012</c:v>
                </c:pt>
                <c:pt idx="27">
                  <c:v>0.244396</c:v>
                </c:pt>
                <c:pt idx="28">
                  <c:v>0.72845300000000002</c:v>
                </c:pt>
                <c:pt idx="29">
                  <c:v>10.964904000000001</c:v>
                </c:pt>
                <c:pt idx="30">
                  <c:v>6.1003930000000004</c:v>
                </c:pt>
                <c:pt idx="31">
                  <c:v>100</c:v>
                </c:pt>
                <c:pt idx="32">
                  <c:v>7.1367940000000001</c:v>
                </c:pt>
                <c:pt idx="33">
                  <c:v>0.457565</c:v>
                </c:pt>
                <c:pt idx="34">
                  <c:v>8.3940000000000004E-3</c:v>
                </c:pt>
                <c:pt idx="35">
                  <c:v>1.9446999999999999E-2</c:v>
                </c:pt>
                <c:pt idx="36">
                  <c:v>9.195E-3</c:v>
                </c:pt>
                <c:pt idx="37">
                  <c:v>0.467922</c:v>
                </c:pt>
                <c:pt idx="38">
                  <c:v>0.35080499999999998</c:v>
                </c:pt>
                <c:pt idx="39">
                  <c:v>0.56364499999999995</c:v>
                </c:pt>
                <c:pt idx="40">
                  <c:v>0.51369599999999993</c:v>
                </c:pt>
                <c:pt idx="41">
                  <c:v>3.5485159999999998</c:v>
                </c:pt>
                <c:pt idx="42">
                  <c:v>100</c:v>
                </c:pt>
                <c:pt idx="43">
                  <c:v>1.9206999999999998E-2</c:v>
                </c:pt>
                <c:pt idx="44">
                  <c:v>0.54704200000000003</c:v>
                </c:pt>
                <c:pt idx="45">
                  <c:v>1.2698130000000001</c:v>
                </c:pt>
                <c:pt idx="46">
                  <c:v>2.5677999999999999E-2</c:v>
                </c:pt>
                <c:pt idx="47">
                  <c:v>100</c:v>
                </c:pt>
                <c:pt idx="48">
                  <c:v>0.42454700000000001</c:v>
                </c:pt>
                <c:pt idx="49">
                  <c:v>7.0741999999999999E-2</c:v>
                </c:pt>
                <c:pt idx="50">
                  <c:v>4.4270000000000004E-3</c:v>
                </c:pt>
                <c:pt idx="51">
                  <c:v>9.0456000000000009E-2</c:v>
                </c:pt>
                <c:pt idx="52">
                  <c:v>0.74008399999999996</c:v>
                </c:pt>
                <c:pt idx="53">
                  <c:v>1.0831249999999999</c:v>
                </c:pt>
                <c:pt idx="54">
                  <c:v>2.7533089999999998</c:v>
                </c:pt>
                <c:pt idx="55">
                  <c:v>2.4039999999999999</c:v>
                </c:pt>
                <c:pt idx="56">
                  <c:v>0.834314</c:v>
                </c:pt>
                <c:pt idx="57">
                  <c:v>100</c:v>
                </c:pt>
                <c:pt idx="58">
                  <c:v>9.025E-3</c:v>
                </c:pt>
                <c:pt idx="59">
                  <c:v>21.117748000000002</c:v>
                </c:pt>
                <c:pt idx="60">
                  <c:v>0.61859799999999998</c:v>
                </c:pt>
                <c:pt idx="61">
                  <c:v>6.2744999999999995E-2</c:v>
                </c:pt>
                <c:pt idx="62">
                  <c:v>0.57390300000000005</c:v>
                </c:pt>
                <c:pt idx="63">
                  <c:v>0.16361700000000001</c:v>
                </c:pt>
                <c:pt idx="64">
                  <c:v>0.90019899999999997</c:v>
                </c:pt>
                <c:pt idx="65">
                  <c:v>0.14416899999999999</c:v>
                </c:pt>
                <c:pt idx="66">
                  <c:v>0.55838100000000002</c:v>
                </c:pt>
                <c:pt idx="67">
                  <c:v>0.73972499999999997</c:v>
                </c:pt>
                <c:pt idx="68">
                  <c:v>9.9760000000000005E-3</c:v>
                </c:pt>
                <c:pt idx="69">
                  <c:v>9.8220000000000009E-3</c:v>
                </c:pt>
                <c:pt idx="70">
                  <c:v>8.6390000000000008E-3</c:v>
                </c:pt>
                <c:pt idx="71">
                  <c:v>0.14557399999999998</c:v>
                </c:pt>
                <c:pt idx="72">
                  <c:v>100</c:v>
                </c:pt>
                <c:pt idx="73">
                  <c:v>0.49213200000000001</c:v>
                </c:pt>
                <c:pt idx="74">
                  <c:v>5.354152</c:v>
                </c:pt>
                <c:pt idx="75">
                  <c:v>3.2178999999999999E-2</c:v>
                </c:pt>
                <c:pt idx="76">
                  <c:v>1.6490999999999999E-2</c:v>
                </c:pt>
                <c:pt idx="77">
                  <c:v>0.18514600000000001</c:v>
                </c:pt>
                <c:pt idx="78">
                  <c:v>0.16358699999999998</c:v>
                </c:pt>
                <c:pt idx="79">
                  <c:v>3.4577419999999996</c:v>
                </c:pt>
                <c:pt idx="80">
                  <c:v>2.085318</c:v>
                </c:pt>
                <c:pt idx="81">
                  <c:v>9.6134999999999984E-2</c:v>
                </c:pt>
                <c:pt idx="82">
                  <c:v>4.0684999999999999E-2</c:v>
                </c:pt>
                <c:pt idx="83">
                  <c:v>2.3719999999999998E-2</c:v>
                </c:pt>
                <c:pt idx="84">
                  <c:v>1.3728440000000002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1.8324530000000001</c:v>
                </c:pt>
                <c:pt idx="89">
                  <c:v>4.1071869999999997</c:v>
                </c:pt>
                <c:pt idx="90">
                  <c:v>0.22123700000000002</c:v>
                </c:pt>
                <c:pt idx="91">
                  <c:v>0.58887200000000006</c:v>
                </c:pt>
                <c:pt idx="92">
                  <c:v>9.0819999999999998E-3</c:v>
                </c:pt>
                <c:pt idx="93">
                  <c:v>100</c:v>
                </c:pt>
                <c:pt idx="94">
                  <c:v>1.9665319999999999</c:v>
                </c:pt>
                <c:pt idx="95">
                  <c:v>100</c:v>
                </c:pt>
                <c:pt idx="96">
                  <c:v>3.465754</c:v>
                </c:pt>
                <c:pt idx="97">
                  <c:v>0.91140700000000008</c:v>
                </c:pt>
                <c:pt idx="98">
                  <c:v>2.0056999999999998E-2</c:v>
                </c:pt>
                <c:pt idx="99">
                  <c:v>68.202214999999995</c:v>
                </c:pt>
                <c:pt idx="100">
                  <c:v>3.7826710000000001</c:v>
                </c:pt>
                <c:pt idx="101">
                  <c:v>63.717866000000001</c:v>
                </c:pt>
                <c:pt idx="102">
                  <c:v>5.9688239999999997</c:v>
                </c:pt>
                <c:pt idx="103">
                  <c:v>100</c:v>
                </c:pt>
                <c:pt idx="104">
                  <c:v>0.78686699999999998</c:v>
                </c:pt>
                <c:pt idx="105">
                  <c:v>1.8526000000000001E-2</c:v>
                </c:pt>
                <c:pt idx="106">
                  <c:v>9.4323999999999991E-2</c:v>
                </c:pt>
                <c:pt idx="107">
                  <c:v>0.33566400000000002</c:v>
                </c:pt>
                <c:pt idx="108">
                  <c:v>1.3021780000000001</c:v>
                </c:pt>
                <c:pt idx="109">
                  <c:v>100</c:v>
                </c:pt>
                <c:pt idx="110">
                  <c:v>9.6784999999999996E-2</c:v>
                </c:pt>
                <c:pt idx="111">
                  <c:v>9.823599999999999E-2</c:v>
                </c:pt>
                <c:pt idx="112">
                  <c:v>2.3572999999999997E-2</c:v>
                </c:pt>
                <c:pt idx="113">
                  <c:v>1.0154E-2</c:v>
                </c:pt>
                <c:pt idx="114">
                  <c:v>0.90662799999999999</c:v>
                </c:pt>
                <c:pt idx="115">
                  <c:v>100</c:v>
                </c:pt>
                <c:pt idx="116">
                  <c:v>6.1010000000000005E-3</c:v>
                </c:pt>
                <c:pt idx="117">
                  <c:v>6.5660000000000007E-3</c:v>
                </c:pt>
                <c:pt idx="118">
                  <c:v>7.7549999999999997E-3</c:v>
                </c:pt>
                <c:pt idx="119">
                  <c:v>0.18523600000000001</c:v>
                </c:pt>
                <c:pt idx="120">
                  <c:v>0.18893399999999999</c:v>
                </c:pt>
                <c:pt idx="121">
                  <c:v>0.212619</c:v>
                </c:pt>
                <c:pt idx="122">
                  <c:v>0.23524700000000001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31.428297000000001</c:v>
                </c:pt>
                <c:pt idx="128">
                  <c:v>4.6080000000000001E-3</c:v>
                </c:pt>
                <c:pt idx="129">
                  <c:v>1.380522</c:v>
                </c:pt>
                <c:pt idx="130">
                  <c:v>5.0281040000000008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0.18780999999999998</c:v>
                </c:pt>
                <c:pt idx="135">
                  <c:v>100</c:v>
                </c:pt>
                <c:pt idx="136">
                  <c:v>6.0470000000000003E-3</c:v>
                </c:pt>
                <c:pt idx="137">
                  <c:v>5.4381349999999999</c:v>
                </c:pt>
                <c:pt idx="138">
                  <c:v>7.2129099999999999</c:v>
                </c:pt>
              </c:numCache>
            </c:numRef>
          </c:xVal>
          <c:yVal>
            <c:numRef>
              <c:f>table!$BL$3:$BL$141</c:f>
              <c:numCache>
                <c:formatCode>General</c:formatCode>
                <c:ptCount val="139"/>
                <c:pt idx="0">
                  <c:v>9.5562180000000012</c:v>
                </c:pt>
                <c:pt idx="1">
                  <c:v>1.2033510000000001</c:v>
                </c:pt>
                <c:pt idx="2">
                  <c:v>100</c:v>
                </c:pt>
                <c:pt idx="3">
                  <c:v>0.29946</c:v>
                </c:pt>
                <c:pt idx="4">
                  <c:v>2.586595</c:v>
                </c:pt>
                <c:pt idx="5">
                  <c:v>0.172623</c:v>
                </c:pt>
                <c:pt idx="6">
                  <c:v>6.4670000000000005E-3</c:v>
                </c:pt>
                <c:pt idx="7">
                  <c:v>100</c:v>
                </c:pt>
                <c:pt idx="8">
                  <c:v>100</c:v>
                </c:pt>
                <c:pt idx="9">
                  <c:v>5.3741919999999999</c:v>
                </c:pt>
                <c:pt idx="10">
                  <c:v>1.8162789999999998</c:v>
                </c:pt>
                <c:pt idx="11">
                  <c:v>1.817402</c:v>
                </c:pt>
                <c:pt idx="12">
                  <c:v>0.42874500000000004</c:v>
                </c:pt>
                <c:pt idx="13">
                  <c:v>0.141323</c:v>
                </c:pt>
                <c:pt idx="14">
                  <c:v>1.995304</c:v>
                </c:pt>
                <c:pt idx="15">
                  <c:v>0.13126900000000002</c:v>
                </c:pt>
                <c:pt idx="16">
                  <c:v>100</c:v>
                </c:pt>
                <c:pt idx="17">
                  <c:v>0.101614</c:v>
                </c:pt>
                <c:pt idx="18">
                  <c:v>1.0021519999999999</c:v>
                </c:pt>
                <c:pt idx="19">
                  <c:v>1.1734340000000001</c:v>
                </c:pt>
                <c:pt idx="20">
                  <c:v>2.0463800000000001</c:v>
                </c:pt>
                <c:pt idx="21">
                  <c:v>2.7965649999999997</c:v>
                </c:pt>
                <c:pt idx="22">
                  <c:v>0.14680500000000002</c:v>
                </c:pt>
                <c:pt idx="23">
                  <c:v>100</c:v>
                </c:pt>
                <c:pt idx="24">
                  <c:v>2.2970570000000001</c:v>
                </c:pt>
                <c:pt idx="25">
                  <c:v>0.28277400000000003</c:v>
                </c:pt>
                <c:pt idx="26">
                  <c:v>100</c:v>
                </c:pt>
                <c:pt idx="27">
                  <c:v>0.110051</c:v>
                </c:pt>
                <c:pt idx="28">
                  <c:v>0.5404739999999999</c:v>
                </c:pt>
                <c:pt idx="29">
                  <c:v>100</c:v>
                </c:pt>
                <c:pt idx="30">
                  <c:v>0.35757300000000003</c:v>
                </c:pt>
                <c:pt idx="31">
                  <c:v>100</c:v>
                </c:pt>
                <c:pt idx="32">
                  <c:v>0.36545399999999995</c:v>
                </c:pt>
                <c:pt idx="33">
                  <c:v>0.22261700000000001</c:v>
                </c:pt>
                <c:pt idx="34">
                  <c:v>8.8899999999999986E-3</c:v>
                </c:pt>
                <c:pt idx="35">
                  <c:v>1.8905999999999999E-2</c:v>
                </c:pt>
                <c:pt idx="36">
                  <c:v>9.1009999999999997E-3</c:v>
                </c:pt>
                <c:pt idx="37">
                  <c:v>0.22317500000000001</c:v>
                </c:pt>
                <c:pt idx="38">
                  <c:v>0.17904599999999998</c:v>
                </c:pt>
                <c:pt idx="39">
                  <c:v>0.340584</c:v>
                </c:pt>
                <c:pt idx="40">
                  <c:v>0.339752</c:v>
                </c:pt>
                <c:pt idx="41">
                  <c:v>3.4457280000000003</c:v>
                </c:pt>
                <c:pt idx="42">
                  <c:v>100</c:v>
                </c:pt>
                <c:pt idx="43">
                  <c:v>1.9654999999999999E-2</c:v>
                </c:pt>
                <c:pt idx="44">
                  <c:v>100</c:v>
                </c:pt>
                <c:pt idx="45">
                  <c:v>100</c:v>
                </c:pt>
                <c:pt idx="46">
                  <c:v>2.4933999999999998E-2</c:v>
                </c:pt>
                <c:pt idx="47">
                  <c:v>7.2624979999999999</c:v>
                </c:pt>
                <c:pt idx="48">
                  <c:v>0.38857799999999998</c:v>
                </c:pt>
                <c:pt idx="49">
                  <c:v>6.2199999999999998E-2</c:v>
                </c:pt>
                <c:pt idx="50">
                  <c:v>5.0600000000000003E-3</c:v>
                </c:pt>
                <c:pt idx="51">
                  <c:v>7.8831999999999999E-2</c:v>
                </c:pt>
                <c:pt idx="52">
                  <c:v>0.89558300000000002</c:v>
                </c:pt>
                <c:pt idx="53">
                  <c:v>0.94212300000000004</c:v>
                </c:pt>
                <c:pt idx="54">
                  <c:v>0.882494</c:v>
                </c:pt>
                <c:pt idx="55">
                  <c:v>0.65824199999999999</c:v>
                </c:pt>
                <c:pt idx="56">
                  <c:v>0.63694700000000004</c:v>
                </c:pt>
                <c:pt idx="57">
                  <c:v>100</c:v>
                </c:pt>
                <c:pt idx="58">
                  <c:v>1.7631999999999998E-2</c:v>
                </c:pt>
                <c:pt idx="59">
                  <c:v>0.77434700000000012</c:v>
                </c:pt>
                <c:pt idx="60">
                  <c:v>0.53467100000000001</c:v>
                </c:pt>
                <c:pt idx="61">
                  <c:v>6.5804000000000001E-2</c:v>
                </c:pt>
                <c:pt idx="62">
                  <c:v>0.88292400000000004</c:v>
                </c:pt>
                <c:pt idx="63">
                  <c:v>7.9857000000000011E-2</c:v>
                </c:pt>
                <c:pt idx="64">
                  <c:v>0.16950799999999999</c:v>
                </c:pt>
                <c:pt idx="65">
                  <c:v>0.13183600000000001</c:v>
                </c:pt>
                <c:pt idx="66">
                  <c:v>0.41867799999999999</c:v>
                </c:pt>
                <c:pt idx="67">
                  <c:v>0.59987900000000005</c:v>
                </c:pt>
                <c:pt idx="68">
                  <c:v>1.0093999999999999E-2</c:v>
                </c:pt>
                <c:pt idx="69">
                  <c:v>1.0187E-2</c:v>
                </c:pt>
                <c:pt idx="70">
                  <c:v>9.7280000000000005E-3</c:v>
                </c:pt>
                <c:pt idx="71">
                  <c:v>0.37631100000000006</c:v>
                </c:pt>
                <c:pt idx="72">
                  <c:v>100</c:v>
                </c:pt>
                <c:pt idx="73">
                  <c:v>0.39914899999999998</c:v>
                </c:pt>
                <c:pt idx="74">
                  <c:v>100</c:v>
                </c:pt>
                <c:pt idx="75">
                  <c:v>3.2919000000000004E-2</c:v>
                </c:pt>
                <c:pt idx="76">
                  <c:v>1.6688999999999999E-2</c:v>
                </c:pt>
                <c:pt idx="77">
                  <c:v>8.0915000000000001E-2</c:v>
                </c:pt>
                <c:pt idx="78">
                  <c:v>0.16</c:v>
                </c:pt>
                <c:pt idx="79">
                  <c:v>100</c:v>
                </c:pt>
                <c:pt idx="80">
                  <c:v>0.13778800000000002</c:v>
                </c:pt>
                <c:pt idx="81">
                  <c:v>0.103129</c:v>
                </c:pt>
                <c:pt idx="82">
                  <c:v>3.9831000000000005E-2</c:v>
                </c:pt>
                <c:pt idx="83">
                  <c:v>2.8101999999999999E-2</c:v>
                </c:pt>
                <c:pt idx="84">
                  <c:v>2.0283660000000001</c:v>
                </c:pt>
                <c:pt idx="85">
                  <c:v>100</c:v>
                </c:pt>
                <c:pt idx="86">
                  <c:v>100</c:v>
                </c:pt>
                <c:pt idx="87">
                  <c:v>9.1137130000000006</c:v>
                </c:pt>
                <c:pt idx="88">
                  <c:v>1.2576620000000001</c:v>
                </c:pt>
                <c:pt idx="89">
                  <c:v>100</c:v>
                </c:pt>
                <c:pt idx="90">
                  <c:v>0.12546499999999999</c:v>
                </c:pt>
                <c:pt idx="91">
                  <c:v>0.38712299999999999</c:v>
                </c:pt>
                <c:pt idx="92">
                  <c:v>9.7870000000000006E-3</c:v>
                </c:pt>
                <c:pt idx="93">
                  <c:v>100</c:v>
                </c:pt>
                <c:pt idx="94">
                  <c:v>0.85900300000000007</c:v>
                </c:pt>
                <c:pt idx="95">
                  <c:v>100</c:v>
                </c:pt>
                <c:pt idx="96">
                  <c:v>3.5223209999999998</c:v>
                </c:pt>
                <c:pt idx="97">
                  <c:v>0.167382</c:v>
                </c:pt>
                <c:pt idx="98">
                  <c:v>2.188E-2</c:v>
                </c:pt>
                <c:pt idx="99">
                  <c:v>0.59506199999999998</c:v>
                </c:pt>
                <c:pt idx="100">
                  <c:v>1.05565</c:v>
                </c:pt>
                <c:pt idx="101">
                  <c:v>7.5471360000000001</c:v>
                </c:pt>
                <c:pt idx="102">
                  <c:v>77.198408999999998</c:v>
                </c:pt>
                <c:pt idx="103">
                  <c:v>100</c:v>
                </c:pt>
                <c:pt idx="104">
                  <c:v>0.62578299999999998</c:v>
                </c:pt>
                <c:pt idx="105">
                  <c:v>1.8600999999999999E-2</c:v>
                </c:pt>
                <c:pt idx="106">
                  <c:v>8.0385000000000012E-2</c:v>
                </c:pt>
                <c:pt idx="107">
                  <c:v>0.30437899999999996</c:v>
                </c:pt>
                <c:pt idx="108">
                  <c:v>100</c:v>
                </c:pt>
                <c:pt idx="109">
                  <c:v>100</c:v>
                </c:pt>
                <c:pt idx="110">
                  <c:v>7.4080000000000007E-2</c:v>
                </c:pt>
                <c:pt idx="111">
                  <c:v>7.2998000000000007E-2</c:v>
                </c:pt>
                <c:pt idx="112">
                  <c:v>2.5215999999999999E-2</c:v>
                </c:pt>
                <c:pt idx="113">
                  <c:v>1.1153E-2</c:v>
                </c:pt>
                <c:pt idx="114">
                  <c:v>100</c:v>
                </c:pt>
                <c:pt idx="115">
                  <c:v>100</c:v>
                </c:pt>
                <c:pt idx="116">
                  <c:v>6.5769999999999995E-3</c:v>
                </c:pt>
                <c:pt idx="117">
                  <c:v>6.2550000000000001E-3</c:v>
                </c:pt>
                <c:pt idx="118">
                  <c:v>7.6219999999999994E-3</c:v>
                </c:pt>
                <c:pt idx="119">
                  <c:v>8.1846000000000002E-2</c:v>
                </c:pt>
                <c:pt idx="120">
                  <c:v>7.6602000000000003E-2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5.5999999999999999E-3</c:v>
                </c:pt>
                <c:pt idx="129">
                  <c:v>2.5284870000000002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0.13661099999999998</c:v>
                </c:pt>
                <c:pt idx="135">
                  <c:v>100</c:v>
                </c:pt>
                <c:pt idx="136">
                  <c:v>6.0590000000000001E-3</c:v>
                </c:pt>
                <c:pt idx="137">
                  <c:v>100</c:v>
                </c:pt>
                <c:pt idx="138">
                  <c:v>0.18719200000000003</c:v>
                </c:pt>
              </c:numCache>
            </c:numRef>
          </c:yVal>
          <c:smooth val="0"/>
        </c:ser>
        <c:ser>
          <c:idx val="1"/>
          <c:order val="1"/>
          <c:spPr>
            <a:ln w="952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diagonal!$A$2:$A$5</c:f>
              <c:numCache>
                <c:formatCode>General</c:formatCode>
                <c:ptCount val="4"/>
                <c:pt idx="0">
                  <c:v>100</c:v>
                </c:pt>
                <c:pt idx="1">
                  <c:v>10</c:v>
                </c:pt>
                <c:pt idx="2">
                  <c:v>1</c:v>
                </c:pt>
                <c:pt idx="3">
                  <c:v>1E-3</c:v>
                </c:pt>
              </c:numCache>
            </c:numRef>
          </c:xVal>
          <c:yVal>
            <c:numRef>
              <c:f>diagonal!$B$2:$B$5</c:f>
              <c:numCache>
                <c:formatCode>General</c:formatCode>
                <c:ptCount val="4"/>
                <c:pt idx="0">
                  <c:v>100</c:v>
                </c:pt>
                <c:pt idx="1">
                  <c:v>10</c:v>
                </c:pt>
                <c:pt idx="2">
                  <c:v>1</c:v>
                </c:pt>
                <c:pt idx="3">
                  <c:v>1E-3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8570464"/>
        <c:axId val="-18557952"/>
      </c:scatterChart>
      <c:valAx>
        <c:axId val="-18570464"/>
        <c:scaling>
          <c:logBase val="10"/>
          <c:orientation val="minMax"/>
          <c:max val="100"/>
          <c:min val="1.0000000000000002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8557952"/>
        <c:crossesAt val="1.0000000000000002E-3"/>
        <c:crossBetween val="midCat"/>
      </c:valAx>
      <c:valAx>
        <c:axId val="-18557952"/>
        <c:scaling>
          <c:logBase val="10"/>
          <c:orientation val="minMax"/>
          <c:max val="100"/>
          <c:min val="1.0000000000000002E-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8570464"/>
        <c:crossesAt val="1.0000000000000002E-3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92314814814816"/>
          <c:y val="8.5721111111111123E-2"/>
          <c:w val="0.80211074074074074"/>
          <c:h val="0.79937851851851849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table!$AC$3:$AC$141</c:f>
              <c:numCache>
                <c:formatCode>General</c:formatCode>
                <c:ptCount val="139"/>
                <c:pt idx="0">
                  <c:v>10.458057999999999</c:v>
                </c:pt>
                <c:pt idx="1">
                  <c:v>1.9775529999999999</c:v>
                </c:pt>
                <c:pt idx="2">
                  <c:v>7.1211410000000006</c:v>
                </c:pt>
                <c:pt idx="3">
                  <c:v>0.56705899999999998</c:v>
                </c:pt>
                <c:pt idx="4">
                  <c:v>4.9714969999999994</c:v>
                </c:pt>
                <c:pt idx="5">
                  <c:v>0.212312</c:v>
                </c:pt>
                <c:pt idx="6">
                  <c:v>7.2809999999999993E-3</c:v>
                </c:pt>
                <c:pt idx="7">
                  <c:v>13.274785999999999</c:v>
                </c:pt>
                <c:pt idx="8">
                  <c:v>4.4631610000000004</c:v>
                </c:pt>
                <c:pt idx="9">
                  <c:v>1.7553399999999999</c:v>
                </c:pt>
                <c:pt idx="10">
                  <c:v>1.8880330000000001</c:v>
                </c:pt>
                <c:pt idx="11">
                  <c:v>2.7813650000000001</c:v>
                </c:pt>
                <c:pt idx="12">
                  <c:v>0.47599499999999995</c:v>
                </c:pt>
                <c:pt idx="13">
                  <c:v>0.15593200000000002</c:v>
                </c:pt>
                <c:pt idx="14">
                  <c:v>2.4662350000000002</c:v>
                </c:pt>
                <c:pt idx="15">
                  <c:v>0.13946599999999998</c:v>
                </c:pt>
                <c:pt idx="16">
                  <c:v>3.5428299999999999</c:v>
                </c:pt>
                <c:pt idx="17">
                  <c:v>0.12137200000000001</c:v>
                </c:pt>
                <c:pt idx="18">
                  <c:v>1.8305630000000002</c:v>
                </c:pt>
                <c:pt idx="19">
                  <c:v>1.9956</c:v>
                </c:pt>
                <c:pt idx="20">
                  <c:v>2.464013</c:v>
                </c:pt>
                <c:pt idx="21">
                  <c:v>3.686982</c:v>
                </c:pt>
                <c:pt idx="22">
                  <c:v>0.16588900000000001</c:v>
                </c:pt>
                <c:pt idx="23">
                  <c:v>0.105645</c:v>
                </c:pt>
                <c:pt idx="24">
                  <c:v>7.2289960000000004</c:v>
                </c:pt>
                <c:pt idx="25">
                  <c:v>0.52807199999999999</c:v>
                </c:pt>
                <c:pt idx="26">
                  <c:v>9.6082840000000012</c:v>
                </c:pt>
                <c:pt idx="27">
                  <c:v>0.244396</c:v>
                </c:pt>
                <c:pt idx="28">
                  <c:v>0.72845300000000002</c:v>
                </c:pt>
                <c:pt idx="29">
                  <c:v>10.964904000000001</c:v>
                </c:pt>
                <c:pt idx="30">
                  <c:v>6.1003930000000004</c:v>
                </c:pt>
                <c:pt idx="31">
                  <c:v>100</c:v>
                </c:pt>
                <c:pt idx="32">
                  <c:v>7.1367940000000001</c:v>
                </c:pt>
                <c:pt idx="33">
                  <c:v>0.457565</c:v>
                </c:pt>
                <c:pt idx="34">
                  <c:v>8.3940000000000004E-3</c:v>
                </c:pt>
                <c:pt idx="35">
                  <c:v>1.9446999999999999E-2</c:v>
                </c:pt>
                <c:pt idx="36">
                  <c:v>9.195E-3</c:v>
                </c:pt>
                <c:pt idx="37">
                  <c:v>0.467922</c:v>
                </c:pt>
                <c:pt idx="38">
                  <c:v>0.35080499999999998</c:v>
                </c:pt>
                <c:pt idx="39">
                  <c:v>0.56364499999999995</c:v>
                </c:pt>
                <c:pt idx="40">
                  <c:v>0.51369599999999993</c:v>
                </c:pt>
                <c:pt idx="41">
                  <c:v>3.5485159999999998</c:v>
                </c:pt>
                <c:pt idx="42">
                  <c:v>100</c:v>
                </c:pt>
                <c:pt idx="43">
                  <c:v>1.9206999999999998E-2</c:v>
                </c:pt>
                <c:pt idx="44">
                  <c:v>0.54704200000000003</c:v>
                </c:pt>
                <c:pt idx="45">
                  <c:v>1.2698130000000001</c:v>
                </c:pt>
                <c:pt idx="46">
                  <c:v>2.5677999999999999E-2</c:v>
                </c:pt>
                <c:pt idx="47">
                  <c:v>100</c:v>
                </c:pt>
                <c:pt idx="48">
                  <c:v>0.42454700000000001</c:v>
                </c:pt>
                <c:pt idx="49">
                  <c:v>7.0741999999999999E-2</c:v>
                </c:pt>
                <c:pt idx="50">
                  <c:v>4.4270000000000004E-3</c:v>
                </c:pt>
                <c:pt idx="51">
                  <c:v>9.0456000000000009E-2</c:v>
                </c:pt>
                <c:pt idx="52">
                  <c:v>0.74008399999999996</c:v>
                </c:pt>
                <c:pt idx="53">
                  <c:v>1.0831249999999999</c:v>
                </c:pt>
                <c:pt idx="54">
                  <c:v>2.7533089999999998</c:v>
                </c:pt>
                <c:pt idx="55">
                  <c:v>2.4039999999999999</c:v>
                </c:pt>
                <c:pt idx="56">
                  <c:v>0.834314</c:v>
                </c:pt>
                <c:pt idx="57">
                  <c:v>100</c:v>
                </c:pt>
                <c:pt idx="58">
                  <c:v>9.025E-3</c:v>
                </c:pt>
                <c:pt idx="59">
                  <c:v>21.117748000000002</c:v>
                </c:pt>
                <c:pt idx="60">
                  <c:v>0.61859799999999998</c:v>
                </c:pt>
                <c:pt idx="61">
                  <c:v>6.2744999999999995E-2</c:v>
                </c:pt>
                <c:pt idx="62">
                  <c:v>0.57390300000000005</c:v>
                </c:pt>
                <c:pt idx="63">
                  <c:v>0.16361700000000001</c:v>
                </c:pt>
                <c:pt idx="64">
                  <c:v>0.90019899999999997</c:v>
                </c:pt>
                <c:pt idx="65">
                  <c:v>0.14416899999999999</c:v>
                </c:pt>
                <c:pt idx="66">
                  <c:v>0.55838100000000002</c:v>
                </c:pt>
                <c:pt idx="67">
                  <c:v>0.73972499999999997</c:v>
                </c:pt>
                <c:pt idx="68">
                  <c:v>9.9760000000000005E-3</c:v>
                </c:pt>
                <c:pt idx="69">
                  <c:v>9.8220000000000009E-3</c:v>
                </c:pt>
                <c:pt idx="70">
                  <c:v>8.6390000000000008E-3</c:v>
                </c:pt>
                <c:pt idx="71">
                  <c:v>0.14557399999999998</c:v>
                </c:pt>
                <c:pt idx="72">
                  <c:v>100</c:v>
                </c:pt>
                <c:pt idx="73">
                  <c:v>0.49213200000000001</c:v>
                </c:pt>
                <c:pt idx="74">
                  <c:v>5.354152</c:v>
                </c:pt>
                <c:pt idx="75">
                  <c:v>3.2178999999999999E-2</c:v>
                </c:pt>
                <c:pt idx="76">
                  <c:v>1.6490999999999999E-2</c:v>
                </c:pt>
                <c:pt idx="77">
                  <c:v>0.18514600000000001</c:v>
                </c:pt>
                <c:pt idx="78">
                  <c:v>0.16358699999999998</c:v>
                </c:pt>
                <c:pt idx="79">
                  <c:v>3.4577419999999996</c:v>
                </c:pt>
                <c:pt idx="80">
                  <c:v>2.085318</c:v>
                </c:pt>
                <c:pt idx="81">
                  <c:v>9.6134999999999984E-2</c:v>
                </c:pt>
                <c:pt idx="82">
                  <c:v>4.0684999999999999E-2</c:v>
                </c:pt>
                <c:pt idx="83">
                  <c:v>2.3719999999999998E-2</c:v>
                </c:pt>
                <c:pt idx="84">
                  <c:v>1.3728440000000002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1.8324530000000001</c:v>
                </c:pt>
                <c:pt idx="89">
                  <c:v>4.1071869999999997</c:v>
                </c:pt>
                <c:pt idx="90">
                  <c:v>0.22123700000000002</c:v>
                </c:pt>
                <c:pt idx="91">
                  <c:v>0.58887200000000006</c:v>
                </c:pt>
                <c:pt idx="92">
                  <c:v>9.0819999999999998E-3</c:v>
                </c:pt>
                <c:pt idx="93">
                  <c:v>100</c:v>
                </c:pt>
                <c:pt idx="94">
                  <c:v>1.9665319999999999</c:v>
                </c:pt>
                <c:pt idx="95">
                  <c:v>100</c:v>
                </c:pt>
                <c:pt idx="96">
                  <c:v>3.465754</c:v>
                </c:pt>
                <c:pt idx="97">
                  <c:v>0.91140700000000008</c:v>
                </c:pt>
                <c:pt idx="98">
                  <c:v>2.0056999999999998E-2</c:v>
                </c:pt>
                <c:pt idx="99">
                  <c:v>68.202214999999995</c:v>
                </c:pt>
                <c:pt idx="100">
                  <c:v>3.7826710000000001</c:v>
                </c:pt>
                <c:pt idx="101">
                  <c:v>63.717866000000001</c:v>
                </c:pt>
                <c:pt idx="102">
                  <c:v>5.9688239999999997</c:v>
                </c:pt>
                <c:pt idx="103">
                  <c:v>100</c:v>
                </c:pt>
                <c:pt idx="104">
                  <c:v>0.78686699999999998</c:v>
                </c:pt>
                <c:pt idx="105">
                  <c:v>1.8526000000000001E-2</c:v>
                </c:pt>
                <c:pt idx="106">
                  <c:v>9.4323999999999991E-2</c:v>
                </c:pt>
                <c:pt idx="107">
                  <c:v>0.33566400000000002</c:v>
                </c:pt>
                <c:pt idx="108">
                  <c:v>1.3021780000000001</c:v>
                </c:pt>
                <c:pt idx="109">
                  <c:v>100</c:v>
                </c:pt>
                <c:pt idx="110">
                  <c:v>9.6784999999999996E-2</c:v>
                </c:pt>
                <c:pt idx="111">
                  <c:v>9.823599999999999E-2</c:v>
                </c:pt>
                <c:pt idx="112">
                  <c:v>2.3572999999999997E-2</c:v>
                </c:pt>
                <c:pt idx="113">
                  <c:v>1.0154E-2</c:v>
                </c:pt>
                <c:pt idx="114">
                  <c:v>0.90662799999999999</c:v>
                </c:pt>
                <c:pt idx="115">
                  <c:v>100</c:v>
                </c:pt>
                <c:pt idx="116">
                  <c:v>6.1010000000000005E-3</c:v>
                </c:pt>
                <c:pt idx="117">
                  <c:v>6.5660000000000007E-3</c:v>
                </c:pt>
                <c:pt idx="118">
                  <c:v>7.7549999999999997E-3</c:v>
                </c:pt>
                <c:pt idx="119">
                  <c:v>0.18523600000000001</c:v>
                </c:pt>
                <c:pt idx="120">
                  <c:v>0.18893399999999999</c:v>
                </c:pt>
                <c:pt idx="121">
                  <c:v>0.212619</c:v>
                </c:pt>
                <c:pt idx="122">
                  <c:v>0.23524700000000001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31.428297000000001</c:v>
                </c:pt>
                <c:pt idx="128">
                  <c:v>4.6080000000000001E-3</c:v>
                </c:pt>
                <c:pt idx="129">
                  <c:v>1.380522</c:v>
                </c:pt>
                <c:pt idx="130">
                  <c:v>5.0281040000000008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0.18780999999999998</c:v>
                </c:pt>
                <c:pt idx="135">
                  <c:v>100</c:v>
                </c:pt>
                <c:pt idx="136">
                  <c:v>6.0470000000000003E-3</c:v>
                </c:pt>
                <c:pt idx="137">
                  <c:v>5.4381349999999999</c:v>
                </c:pt>
                <c:pt idx="138">
                  <c:v>7.2129099999999999</c:v>
                </c:pt>
              </c:numCache>
            </c:numRef>
          </c:xVal>
          <c:yVal>
            <c:numRef>
              <c:f>table!$BS$3:$BS$141</c:f>
              <c:numCache>
                <c:formatCode>General</c:formatCode>
                <c:ptCount val="139"/>
                <c:pt idx="0">
                  <c:v>16.852599999999999</c:v>
                </c:pt>
                <c:pt idx="1">
                  <c:v>1.5039349999999998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0.189003</c:v>
                </c:pt>
                <c:pt idx="6">
                  <c:v>6.5129999999999997E-3</c:v>
                </c:pt>
                <c:pt idx="7">
                  <c:v>100</c:v>
                </c:pt>
                <c:pt idx="8">
                  <c:v>100</c:v>
                </c:pt>
                <c:pt idx="9">
                  <c:v>2.1082900000000002</c:v>
                </c:pt>
                <c:pt idx="10">
                  <c:v>2.1944710000000001</c:v>
                </c:pt>
                <c:pt idx="11">
                  <c:v>2.356252</c:v>
                </c:pt>
                <c:pt idx="12">
                  <c:v>0.435747</c:v>
                </c:pt>
                <c:pt idx="13">
                  <c:v>0.14661399999999999</c:v>
                </c:pt>
                <c:pt idx="14">
                  <c:v>2.1418819999999998</c:v>
                </c:pt>
                <c:pt idx="15">
                  <c:v>0.14697100000000002</c:v>
                </c:pt>
                <c:pt idx="16">
                  <c:v>100</c:v>
                </c:pt>
                <c:pt idx="17">
                  <c:v>0.101609</c:v>
                </c:pt>
                <c:pt idx="18">
                  <c:v>1.3120940000000001</c:v>
                </c:pt>
                <c:pt idx="19">
                  <c:v>1.1744840000000001</c:v>
                </c:pt>
                <c:pt idx="20">
                  <c:v>2.0303589999999998</c:v>
                </c:pt>
                <c:pt idx="21">
                  <c:v>2.833405</c:v>
                </c:pt>
                <c:pt idx="22">
                  <c:v>0.14660899999999999</c:v>
                </c:pt>
                <c:pt idx="23">
                  <c:v>100</c:v>
                </c:pt>
                <c:pt idx="24">
                  <c:v>1.9822329999999999</c:v>
                </c:pt>
                <c:pt idx="25">
                  <c:v>0.40757400000000005</c:v>
                </c:pt>
                <c:pt idx="26">
                  <c:v>100</c:v>
                </c:pt>
                <c:pt idx="27">
                  <c:v>0.16128100000000001</c:v>
                </c:pt>
                <c:pt idx="28">
                  <c:v>0.74575999999999998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0.222078</c:v>
                </c:pt>
                <c:pt idx="34">
                  <c:v>8.5389999999999997E-3</c:v>
                </c:pt>
                <c:pt idx="35">
                  <c:v>1.9964000000000003E-2</c:v>
                </c:pt>
                <c:pt idx="36">
                  <c:v>8.1409999999999989E-3</c:v>
                </c:pt>
                <c:pt idx="37">
                  <c:v>0.23419200000000001</c:v>
                </c:pt>
                <c:pt idx="38">
                  <c:v>0.18209999999999998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2.2985999999999999E-2</c:v>
                </c:pt>
                <c:pt idx="44">
                  <c:v>100</c:v>
                </c:pt>
                <c:pt idx="45">
                  <c:v>100</c:v>
                </c:pt>
                <c:pt idx="46">
                  <c:v>2.5992999999999999E-2</c:v>
                </c:pt>
                <c:pt idx="47">
                  <c:v>100</c:v>
                </c:pt>
                <c:pt idx="48">
                  <c:v>0.39105299999999998</c:v>
                </c:pt>
                <c:pt idx="49">
                  <c:v>6.0989999999999996E-2</c:v>
                </c:pt>
                <c:pt idx="50">
                  <c:v>3.9399999999999999E-3</c:v>
                </c:pt>
                <c:pt idx="51">
                  <c:v>7.6427999999999996E-2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9.4540000000000006E-3</c:v>
                </c:pt>
                <c:pt idx="59">
                  <c:v>0.73634199999999994</c:v>
                </c:pt>
                <c:pt idx="60">
                  <c:v>0.51031899999999997</c:v>
                </c:pt>
                <c:pt idx="61">
                  <c:v>6.2307000000000001E-2</c:v>
                </c:pt>
                <c:pt idx="62">
                  <c:v>100</c:v>
                </c:pt>
                <c:pt idx="63">
                  <c:v>7.4459999999999998E-2</c:v>
                </c:pt>
                <c:pt idx="64">
                  <c:v>0.15698799999999999</c:v>
                </c:pt>
                <c:pt idx="65">
                  <c:v>0.126862</c:v>
                </c:pt>
                <c:pt idx="66">
                  <c:v>0.40888600000000003</c:v>
                </c:pt>
                <c:pt idx="67">
                  <c:v>0.58372500000000005</c:v>
                </c:pt>
                <c:pt idx="68">
                  <c:v>1.0075000000000001E-2</c:v>
                </c:pt>
                <c:pt idx="69">
                  <c:v>9.7999999999999997E-3</c:v>
                </c:pt>
                <c:pt idx="70">
                  <c:v>8.9580000000000007E-3</c:v>
                </c:pt>
                <c:pt idx="71">
                  <c:v>0.36713099999999999</c:v>
                </c:pt>
                <c:pt idx="72">
                  <c:v>100</c:v>
                </c:pt>
                <c:pt idx="73">
                  <c:v>0.42988300000000002</c:v>
                </c:pt>
                <c:pt idx="74">
                  <c:v>100</c:v>
                </c:pt>
                <c:pt idx="75">
                  <c:v>3.3538999999999999E-2</c:v>
                </c:pt>
                <c:pt idx="76">
                  <c:v>1.6413000000000001E-2</c:v>
                </c:pt>
                <c:pt idx="77">
                  <c:v>7.6489000000000001E-2</c:v>
                </c:pt>
                <c:pt idx="78">
                  <c:v>0.16090499999999999</c:v>
                </c:pt>
                <c:pt idx="79">
                  <c:v>100</c:v>
                </c:pt>
                <c:pt idx="80">
                  <c:v>0.17857600000000001</c:v>
                </c:pt>
                <c:pt idx="81">
                  <c:v>0.14930399999999999</c:v>
                </c:pt>
                <c:pt idx="82">
                  <c:v>5.7582000000000001E-2</c:v>
                </c:pt>
                <c:pt idx="83">
                  <c:v>3.7587000000000002E-2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0.50975599999999999</c:v>
                </c:pt>
                <c:pt idx="89">
                  <c:v>100</c:v>
                </c:pt>
                <c:pt idx="90">
                  <c:v>0.12623399999999999</c:v>
                </c:pt>
                <c:pt idx="91">
                  <c:v>0.37272300000000003</c:v>
                </c:pt>
                <c:pt idx="92">
                  <c:v>1.1659000000000001E-2</c:v>
                </c:pt>
                <c:pt idx="93">
                  <c:v>100</c:v>
                </c:pt>
                <c:pt idx="94">
                  <c:v>0.87769399999999997</c:v>
                </c:pt>
                <c:pt idx="95">
                  <c:v>100</c:v>
                </c:pt>
                <c:pt idx="96">
                  <c:v>100</c:v>
                </c:pt>
                <c:pt idx="97">
                  <c:v>0.16755900000000001</c:v>
                </c:pt>
                <c:pt idx="98">
                  <c:v>1.9791999999999997E-2</c:v>
                </c:pt>
                <c:pt idx="99">
                  <c:v>0.32539600000000002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1.9192000000000001E-2</c:v>
                </c:pt>
                <c:pt idx="106">
                  <c:v>7.2266999999999998E-2</c:v>
                </c:pt>
                <c:pt idx="107">
                  <c:v>0.29469899999999999</c:v>
                </c:pt>
                <c:pt idx="108">
                  <c:v>100</c:v>
                </c:pt>
                <c:pt idx="109">
                  <c:v>100</c:v>
                </c:pt>
                <c:pt idx="110">
                  <c:v>7.9927999999999999E-2</c:v>
                </c:pt>
                <c:pt idx="111">
                  <c:v>7.1969000000000005E-2</c:v>
                </c:pt>
                <c:pt idx="112">
                  <c:v>2.6276000000000001E-2</c:v>
                </c:pt>
                <c:pt idx="113">
                  <c:v>1.2747999999999999E-2</c:v>
                </c:pt>
                <c:pt idx="114">
                  <c:v>100</c:v>
                </c:pt>
                <c:pt idx="115">
                  <c:v>100</c:v>
                </c:pt>
                <c:pt idx="116">
                  <c:v>6.1390000000000004E-3</c:v>
                </c:pt>
                <c:pt idx="117">
                  <c:v>7.1940000000000007E-3</c:v>
                </c:pt>
                <c:pt idx="118">
                  <c:v>7.9559999999999995E-3</c:v>
                </c:pt>
                <c:pt idx="119">
                  <c:v>7.8198999999999991E-2</c:v>
                </c:pt>
                <c:pt idx="120">
                  <c:v>8.4207000000000004E-2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4.9510000000000005E-3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0.150009</c:v>
                </c:pt>
                <c:pt idx="135">
                  <c:v>100</c:v>
                </c:pt>
                <c:pt idx="136">
                  <c:v>5.8900000000000003E-3</c:v>
                </c:pt>
                <c:pt idx="137">
                  <c:v>100</c:v>
                </c:pt>
                <c:pt idx="138">
                  <c:v>100</c:v>
                </c:pt>
              </c:numCache>
            </c:numRef>
          </c:yVal>
          <c:smooth val="0"/>
        </c:ser>
        <c:ser>
          <c:idx val="1"/>
          <c:order val="1"/>
          <c:spPr>
            <a:ln w="952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diagonal!$A$2:$A$5</c:f>
              <c:numCache>
                <c:formatCode>General</c:formatCode>
                <c:ptCount val="4"/>
                <c:pt idx="0">
                  <c:v>100</c:v>
                </c:pt>
                <c:pt idx="1">
                  <c:v>10</c:v>
                </c:pt>
                <c:pt idx="2">
                  <c:v>1</c:v>
                </c:pt>
                <c:pt idx="3">
                  <c:v>1E-3</c:v>
                </c:pt>
              </c:numCache>
            </c:numRef>
          </c:xVal>
          <c:yVal>
            <c:numRef>
              <c:f>diagonal!$B$2:$B$5</c:f>
              <c:numCache>
                <c:formatCode>General</c:formatCode>
                <c:ptCount val="4"/>
                <c:pt idx="0">
                  <c:v>100</c:v>
                </c:pt>
                <c:pt idx="1">
                  <c:v>10</c:v>
                </c:pt>
                <c:pt idx="2">
                  <c:v>1</c:v>
                </c:pt>
                <c:pt idx="3">
                  <c:v>1E-3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8560672"/>
        <c:axId val="-18557408"/>
      </c:scatterChart>
      <c:valAx>
        <c:axId val="-18560672"/>
        <c:scaling>
          <c:logBase val="10"/>
          <c:orientation val="minMax"/>
          <c:max val="100"/>
          <c:min val="1.0000000000000002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8557408"/>
        <c:crossesAt val="1.0000000000000002E-3"/>
        <c:crossBetween val="midCat"/>
      </c:valAx>
      <c:valAx>
        <c:axId val="-18557408"/>
        <c:scaling>
          <c:logBase val="10"/>
          <c:orientation val="minMax"/>
          <c:max val="100"/>
          <c:min val="1.0000000000000002E-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-18560672"/>
        <c:crossesAt val="1.0000000000000002E-3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23653-F3D3-4233-9276-C8A37776DE4C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697A8-CA59-49A8-AF76-9DFE1004AE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79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697A8-CA59-49A8-AF76-9DFE1004AE5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1872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697A8-CA59-49A8-AF76-9DFE1004AE5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466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697A8-CA59-49A8-AF76-9DFE1004AE5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9641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697A8-CA59-49A8-AF76-9DFE1004AE5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32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697A8-CA59-49A8-AF76-9DFE1004AE5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5322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697A8-CA59-49A8-AF76-9DFE1004AE5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41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697A8-CA59-49A8-AF76-9DFE1004AE5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058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697A8-CA59-49A8-AF76-9DFE1004AE5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1941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697A8-CA59-49A8-AF76-9DFE1004AE5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648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697A8-CA59-49A8-AF76-9DFE1004AE5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957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678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400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15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194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69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552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24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9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82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98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732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D91A5-DA3F-4E17-B8EE-C781BF7021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681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60.png"/><Relationship Id="rId7" Type="http://schemas.openxmlformats.org/officeDocument/2006/relationships/image" Target="../media/image62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5" Type="http://schemas.openxmlformats.org/officeDocument/2006/relationships/image" Target="../media/image600.png"/><Relationship Id="rId4" Type="http://schemas.openxmlformats.org/officeDocument/2006/relationships/image" Target="../media/image590.png"/><Relationship Id="rId9" Type="http://schemas.openxmlformats.org/officeDocument/2006/relationships/image" Target="../media/image6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image" Target="../media/image66.png"/><Relationship Id="rId7" Type="http://schemas.openxmlformats.org/officeDocument/2006/relationships/image" Target="../media/image70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Relationship Id="rId9" Type="http://schemas.openxmlformats.org/officeDocument/2006/relationships/image" Target="../media/image7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89.png"/><Relationship Id="rId7" Type="http://schemas.openxmlformats.org/officeDocument/2006/relationships/image" Target="../media/image9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5" Type="http://schemas.openxmlformats.org/officeDocument/2006/relationships/image" Target="../media/image91.png"/><Relationship Id="rId10" Type="http://schemas.openxmlformats.org/officeDocument/2006/relationships/image" Target="../media/image75.png"/><Relationship Id="rId4" Type="http://schemas.openxmlformats.org/officeDocument/2006/relationships/image" Target="../media/image90.png"/><Relationship Id="rId9" Type="http://schemas.openxmlformats.org/officeDocument/2006/relationships/image" Target="../media/image7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1.png"/><Relationship Id="rId3" Type="http://schemas.openxmlformats.org/officeDocument/2006/relationships/image" Target="../media/image76.png"/><Relationship Id="rId7" Type="http://schemas.openxmlformats.org/officeDocument/2006/relationships/image" Target="../media/image92.png"/><Relationship Id="rId12" Type="http://schemas.openxmlformats.org/officeDocument/2006/relationships/image" Target="../media/image7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11" Type="http://schemas.openxmlformats.org/officeDocument/2006/relationships/image" Target="../media/image79.png"/><Relationship Id="rId5" Type="http://schemas.openxmlformats.org/officeDocument/2006/relationships/image" Target="../media/image90.png"/><Relationship Id="rId10" Type="http://schemas.openxmlformats.org/officeDocument/2006/relationships/image" Target="../media/image78.png"/><Relationship Id="rId4" Type="http://schemas.openxmlformats.org/officeDocument/2006/relationships/image" Target="../media/image8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0.png"/><Relationship Id="rId13" Type="http://schemas.openxmlformats.org/officeDocument/2006/relationships/image" Target="../media/image84.png"/><Relationship Id="rId3" Type="http://schemas.openxmlformats.org/officeDocument/2006/relationships/image" Target="../media/image730.png"/><Relationship Id="rId7" Type="http://schemas.openxmlformats.org/officeDocument/2006/relationships/image" Target="../media/image770.png"/><Relationship Id="rId12" Type="http://schemas.openxmlformats.org/officeDocument/2006/relationships/image" Target="../media/image83.png"/><Relationship Id="rId17" Type="http://schemas.openxmlformats.org/officeDocument/2006/relationships/image" Target="../media/image88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0.png"/><Relationship Id="rId11" Type="http://schemas.openxmlformats.org/officeDocument/2006/relationships/image" Target="../media/image82.png"/><Relationship Id="rId5" Type="http://schemas.openxmlformats.org/officeDocument/2006/relationships/image" Target="../media/image750.png"/><Relationship Id="rId15" Type="http://schemas.openxmlformats.org/officeDocument/2006/relationships/image" Target="../media/image86.png"/><Relationship Id="rId10" Type="http://schemas.openxmlformats.org/officeDocument/2006/relationships/image" Target="../media/image81.png"/><Relationship Id="rId4" Type="http://schemas.openxmlformats.org/officeDocument/2006/relationships/image" Target="../media/image740.png"/><Relationship Id="rId9" Type="http://schemas.openxmlformats.org/officeDocument/2006/relationships/image" Target="../media/image790.png"/><Relationship Id="rId14" Type="http://schemas.openxmlformats.org/officeDocument/2006/relationships/image" Target="../media/image8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nu.org/software/glpk" TargetMode="External"/><Relationship Id="rId2" Type="http://schemas.openxmlformats.org/officeDocument/2006/relationships/hyperlink" Target="http://www-kb.is.s.u-tokyo.ac.jp/~ryosuke/moch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z3.codeplex.com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5.png"/><Relationship Id="rId3" Type="http://schemas.openxmlformats.org/officeDocument/2006/relationships/image" Target="../media/image200.png"/><Relationship Id="rId21" Type="http://schemas.openxmlformats.org/officeDocument/2006/relationships/image" Target="../media/image38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4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3.png"/><Relationship Id="rId20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24" Type="http://schemas.openxmlformats.org/officeDocument/2006/relationships/image" Target="../media/image41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23" Type="http://schemas.openxmlformats.org/officeDocument/2006/relationships/image" Target="../media/image40.png"/><Relationship Id="rId10" Type="http://schemas.openxmlformats.org/officeDocument/2006/relationships/image" Target="../media/image27.png"/><Relationship Id="rId19" Type="http://schemas.openxmlformats.org/officeDocument/2006/relationships/image" Target="../media/image36.png"/><Relationship Id="rId4" Type="http://schemas.openxmlformats.org/officeDocument/2006/relationships/image" Target="../media/image210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Relationship Id="rId22" Type="http://schemas.openxmlformats.org/officeDocument/2006/relationships/image" Target="../media/image3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55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5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Relationship Id="rId14" Type="http://schemas.openxmlformats.org/officeDocument/2006/relationships/image" Target="../media/image5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Inferring Simple Solutions to Recursion-free</a:t>
            </a:r>
            <a:br>
              <a:rPr lang="en-US" altLang="ja-JP" dirty="0"/>
            </a:br>
            <a:r>
              <a:rPr lang="en-US" altLang="ja-JP" dirty="0"/>
              <a:t>Horn Clauses via </a:t>
            </a:r>
            <a:r>
              <a:rPr lang="en-US" altLang="ja-JP" dirty="0" smtClean="0"/>
              <a:t>Sampling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altLang="ja-JP" sz="3200" dirty="0" smtClean="0"/>
          </a:p>
          <a:p>
            <a:pPr algn="l"/>
            <a:r>
              <a:rPr lang="en-US" altLang="ja-JP" sz="3200" u="sng" dirty="0" smtClean="0"/>
              <a:t>Hiroshi Unno (University of Tsukuba)</a:t>
            </a:r>
          </a:p>
          <a:p>
            <a:pPr algn="l"/>
            <a:r>
              <a:rPr lang="en-US" altLang="ja-JP" sz="3200" dirty="0" err="1" smtClean="0"/>
              <a:t>Tachio</a:t>
            </a:r>
            <a:r>
              <a:rPr lang="en-US" altLang="ja-JP" sz="3200" dirty="0" smtClean="0"/>
              <a:t> Terauchi (JAIST)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91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0455" y="146183"/>
            <a:ext cx="8615967" cy="1325563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dirty="0" smtClean="0"/>
              <a:t>How to Solve Sampled Horn C</a:t>
            </a:r>
            <a:r>
              <a:rPr lang="en-US" altLang="ja-JP" dirty="0" smtClean="0"/>
              <a:t>lauses?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10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フローチャート: 代替処理 7"/>
              <p:cNvSpPr/>
              <p:nvPr/>
            </p:nvSpPr>
            <p:spPr>
              <a:xfrm>
                <a:off x="80237" y="4265161"/>
                <a:ext cx="8963146" cy="2273752"/>
              </a:xfrm>
              <a:prstGeom prst="flowChartAlternateProcess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altLang="ja-JP" sz="2800" dirty="0" smtClean="0">
                    <a:solidFill>
                      <a:schemeClr val="tx1"/>
                    </a:solidFill>
                  </a:rPr>
                  <a:t>Our Approach: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sz="2800" dirty="0" smtClean="0">
                    <a:solidFill>
                      <a:schemeClr val="tx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altLang="ja-JP" sz="2800" dirty="0">
                    <a:solidFill>
                      <a:schemeClr val="tx1"/>
                    </a:solidFill>
                  </a:rPr>
                  <a:t> has </a:t>
                </a:r>
                <a:r>
                  <a:rPr lang="en-US" altLang="ja-JP" sz="2800" dirty="0" smtClean="0">
                    <a:solidFill>
                      <a:srgbClr val="FF0000"/>
                    </a:solidFill>
                  </a:rPr>
                  <a:t>head-</a:t>
                </a:r>
                <a:r>
                  <a:rPr lang="en-US" altLang="ja-JP" sz="2800" dirty="0" smtClean="0"/>
                  <a:t> </a:t>
                </a:r>
                <a:r>
                  <a:rPr lang="en-US" altLang="ja-JP" sz="2800" dirty="0"/>
                  <a:t>or </a:t>
                </a:r>
                <a:r>
                  <a:rPr lang="en-US" altLang="ja-JP" sz="2800" dirty="0">
                    <a:solidFill>
                      <a:srgbClr val="0070C0"/>
                    </a:solidFill>
                  </a:rPr>
                  <a:t>body- </a:t>
                </a:r>
                <a:r>
                  <a:rPr lang="en-US" altLang="ja-JP" sz="2800">
                    <a:solidFill>
                      <a:srgbClr val="0070C0"/>
                    </a:solidFill>
                  </a:rPr>
                  <a:t>joining</a:t>
                </a:r>
                <a:r>
                  <a:rPr lang="en-US" altLang="ja-JP" sz="2800"/>
                  <a:t> </a:t>
                </a:r>
                <a:r>
                  <a:rPr lang="en-US" altLang="ja-JP" sz="2800" smtClean="0"/>
                  <a:t>predicate </a:t>
                </a:r>
                <a:r>
                  <a:rPr lang="en-US" altLang="ja-JP" sz="2800" dirty="0" smtClean="0"/>
                  <a:t>variable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altLang="ja-JP" sz="2800" dirty="0"/>
                  <a:t>, </a:t>
                </a:r>
                <a:r>
                  <a:rPr lang="en-US" altLang="ja-JP" sz="2800" b="1" i="1" dirty="0" smtClean="0"/>
                  <a:t>Decompose</a:t>
                </a:r>
                <a:r>
                  <a:rPr lang="en-US" altLang="ja-JP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altLang="ja-JP" sz="2800" dirty="0" smtClean="0">
                    <a:solidFill>
                      <a:schemeClr val="tx1"/>
                    </a:solidFill>
                  </a:rPr>
                  <a:t> into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altLang="ja-JP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ja-JP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altLang="ja-JP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altLang="ja-JP" sz="2800" dirty="0" smtClean="0">
                    <a:solidFill>
                      <a:schemeClr val="tx1"/>
                    </a:solidFill>
                  </a:rPr>
                  <a:t> to make 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altLang="ja-JP" sz="2800" dirty="0" smtClean="0">
                    <a:solidFill>
                      <a:schemeClr val="tx1"/>
                    </a:solidFill>
                  </a:rPr>
                  <a:t> non-joining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sz="2800" dirty="0" smtClean="0">
                    <a:solidFill>
                      <a:schemeClr val="tx1"/>
                    </a:solidFill>
                  </a:rPr>
                  <a:t>Find simple solutions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altLang="ja-JP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ja-JP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altLang="ja-JP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altLang="ja-JP" sz="2800" dirty="0" smtClean="0">
                    <a:solidFill>
                      <a:schemeClr val="tx1"/>
                    </a:solidFill>
                  </a:rPr>
                  <a:t>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altLang="ja-JP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ja-JP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altLang="ja-JP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altLang="ja-JP" sz="2800" dirty="0" smtClean="0">
                  <a:solidFill>
                    <a:schemeClr val="tx1"/>
                  </a:solidFill>
                </a:endParaRP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sz="2800" b="1" i="1" dirty="0" smtClean="0">
                    <a:solidFill>
                      <a:schemeClr val="tx1"/>
                    </a:solidFill>
                  </a:rPr>
                  <a:t>Compose</a:t>
                </a:r>
                <a:r>
                  <a:rPr lang="en-US" altLang="ja-JP" sz="2800" dirty="0" smtClean="0">
                    <a:solidFill>
                      <a:schemeClr val="tx1"/>
                    </a:solidFill>
                  </a:rPr>
                  <a:t> a solution for 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altLang="ja-JP" sz="2800" dirty="0" smtClean="0">
                    <a:solidFill>
                      <a:schemeClr val="tx1"/>
                    </a:solidFill>
                  </a:rPr>
                  <a:t>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altLang="ja-JP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ja-JP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altLang="ja-JP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altLang="ja-JP" sz="280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フローチャート: 代替処理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37" y="4265161"/>
                <a:ext cx="8963146" cy="2273752"/>
              </a:xfrm>
              <a:prstGeom prst="flowChartAlternateProcess">
                <a:avLst/>
              </a:prstGeom>
              <a:blipFill rotWithShape="0">
                <a:blip r:embed="rId3"/>
                <a:stretch>
                  <a:fillRect l="-136" t="-1333" b="-64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フローチャート: 代替処理 8"/>
              <p:cNvSpPr/>
              <p:nvPr/>
            </p:nvSpPr>
            <p:spPr>
              <a:xfrm>
                <a:off x="80237" y="1390919"/>
                <a:ext cx="8963146" cy="2768953"/>
              </a:xfrm>
              <a:prstGeom prst="flowChartAlternateProcess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:r>
                  <a:rPr lang="en-US" altLang="ja-JP" sz="2800" dirty="0" smtClean="0">
                    <a:solidFill>
                      <a:prstClr val="black"/>
                    </a:solidFill>
                  </a:rPr>
                  <a:t>Key Observation:</a:t>
                </a:r>
                <a:endParaRPr lang="en-US" altLang="ja-JP" sz="2800" i="1" dirty="0" smtClean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marL="228600" indent="-228600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altLang="ja-JP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altLang="ja-JP" sz="2800" dirty="0">
                    <a:solidFill>
                      <a:prstClr val="black"/>
                    </a:solidFill>
                  </a:rPr>
                  <a:t> either has an </a:t>
                </a:r>
                <a:r>
                  <a:rPr lang="en-US" altLang="ja-JP" sz="2800" dirty="0">
                    <a:solidFill>
                      <a:srgbClr val="00B050"/>
                    </a:solidFill>
                  </a:rPr>
                  <a:t>atomic</a:t>
                </a:r>
                <a:r>
                  <a:rPr lang="en-US" altLang="ja-JP" sz="2800" dirty="0">
                    <a:solidFill>
                      <a:prstClr val="black"/>
                    </a:solidFill>
                  </a:rPr>
                  <a:t> solution or no </a:t>
                </a:r>
                <a:r>
                  <a:rPr lang="en-US" altLang="ja-JP" sz="2800" dirty="0" smtClean="0">
                    <a:solidFill>
                      <a:prstClr val="black"/>
                    </a:solidFill>
                  </a:rPr>
                  <a:t>solution</a:t>
                </a:r>
                <a:br>
                  <a:rPr lang="en-US" altLang="ja-JP" sz="2800" dirty="0" smtClean="0">
                    <a:solidFill>
                      <a:prstClr val="black"/>
                    </a:solidFill>
                  </a:rPr>
                </a:br>
                <a:r>
                  <a:rPr lang="en-US" altLang="ja-JP" sz="2800" dirty="0" smtClean="0">
                    <a:solidFill>
                      <a:prstClr val="black"/>
                    </a:solidFill>
                  </a:rPr>
                  <a:t>if</a:t>
                </a:r>
                <a:r>
                  <a:rPr lang="en-US" altLang="ja-JP" sz="24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altLang="ja-JP" sz="2800" dirty="0">
                    <a:solidFill>
                      <a:prstClr val="black"/>
                    </a:solidFill>
                  </a:rPr>
                  <a:t> </a:t>
                </a:r>
                <a:r>
                  <a:rPr lang="en-US" altLang="ja-JP" sz="2800" dirty="0" smtClean="0">
                    <a:solidFill>
                      <a:prstClr val="black"/>
                    </a:solidFill>
                  </a:rPr>
                  <a:t>is </a:t>
                </a:r>
                <a:r>
                  <a:rPr lang="en-US" altLang="ja-JP" sz="2800" dirty="0">
                    <a:solidFill>
                      <a:prstClr val="black"/>
                    </a:solidFill>
                  </a:rPr>
                  <a:t>sampled </a:t>
                </a:r>
                <a:r>
                  <a:rPr lang="en-US" altLang="ja-JP" sz="2800" dirty="0" smtClean="0">
                    <a:solidFill>
                      <a:prstClr val="black"/>
                    </a:solidFill>
                  </a:rPr>
                  <a:t>conjunctive Horn clauses</a:t>
                </a:r>
                <a:br>
                  <a:rPr lang="en-US" altLang="ja-JP" sz="2800" dirty="0" smtClean="0">
                    <a:solidFill>
                      <a:prstClr val="black"/>
                    </a:solidFill>
                  </a:rPr>
                </a:br>
                <a:r>
                  <a:rPr lang="en-US" altLang="ja-JP" sz="2800" dirty="0" smtClean="0">
                    <a:solidFill>
                      <a:prstClr val="black"/>
                    </a:solidFill>
                  </a:rPr>
                  <a:t>without </a:t>
                </a:r>
                <a:r>
                  <a:rPr lang="en-US" altLang="ja-JP" sz="2800" dirty="0" smtClean="0">
                    <a:solidFill>
                      <a:srgbClr val="FF0000"/>
                    </a:solidFill>
                  </a:rPr>
                  <a:t>head-</a:t>
                </a:r>
                <a:r>
                  <a:rPr lang="en-US" altLang="ja-JP" sz="28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altLang="ja-JP" sz="2800" dirty="0">
                    <a:solidFill>
                      <a:prstClr val="black"/>
                    </a:solidFill>
                  </a:rPr>
                  <a:t>and </a:t>
                </a:r>
                <a:r>
                  <a:rPr lang="en-US" altLang="ja-JP" sz="2800" dirty="0">
                    <a:solidFill>
                      <a:srgbClr val="0070C0"/>
                    </a:solidFill>
                  </a:rPr>
                  <a:t>body-joining</a:t>
                </a:r>
                <a:r>
                  <a:rPr lang="en-US" altLang="ja-JP" sz="2800" dirty="0">
                    <a:solidFill>
                      <a:prstClr val="black"/>
                    </a:solidFill>
                  </a:rPr>
                  <a:t> predicate variables</a:t>
                </a:r>
              </a:p>
              <a:p>
                <a:pPr marL="685800" lvl="1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altLang="ja-JP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altLang="ja-JP" sz="2400" dirty="0">
                    <a:solidFill>
                      <a:prstClr val="black"/>
                    </a:solidFill>
                  </a:rPr>
                  <a:t> is </a:t>
                </a:r>
                <a:r>
                  <a:rPr lang="en-US" altLang="ja-JP" sz="2400" dirty="0">
                    <a:solidFill>
                      <a:srgbClr val="FF0000"/>
                    </a:solidFill>
                  </a:rPr>
                  <a:t>head-joining</a:t>
                </a:r>
                <a:r>
                  <a:rPr lang="en-US" altLang="ja-JP" sz="2400" dirty="0">
                    <a:solidFill>
                      <a:prstClr val="black"/>
                    </a:solidFill>
                  </a:rPr>
                  <a:t> if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altLang="ja-JP" sz="2400" dirty="0">
                    <a:solidFill>
                      <a:prstClr val="black"/>
                    </a:solidFill>
                  </a:rPr>
                  <a:t> occurs multiple times in heads</a:t>
                </a:r>
              </a:p>
              <a:p>
                <a:pPr marL="685800" lvl="1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altLang="ja-JP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altLang="ja-JP" sz="2400" dirty="0">
                    <a:solidFill>
                      <a:prstClr val="black"/>
                    </a:solidFill>
                  </a:rPr>
                  <a:t> is </a:t>
                </a:r>
                <a:r>
                  <a:rPr lang="en-US" altLang="ja-JP" sz="2400" dirty="0">
                    <a:solidFill>
                      <a:srgbClr val="0070C0"/>
                    </a:solidFill>
                  </a:rPr>
                  <a:t>body-joining</a:t>
                </a:r>
                <a:r>
                  <a:rPr lang="en-US" altLang="ja-JP" sz="2400" dirty="0">
                    <a:solidFill>
                      <a:prstClr val="black"/>
                    </a:solidFill>
                  </a:rPr>
                  <a:t> if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altLang="ja-JP" sz="2400" dirty="0">
                    <a:solidFill>
                      <a:prstClr val="black"/>
                    </a:solidFill>
                  </a:rPr>
                  <a:t> occurs multiple times in </a:t>
                </a:r>
                <a:r>
                  <a:rPr lang="en-US" altLang="ja-JP" sz="2400" dirty="0" smtClean="0">
                    <a:solidFill>
                      <a:prstClr val="black"/>
                    </a:solidFill>
                  </a:rPr>
                  <a:t>bodies</a:t>
                </a:r>
                <a:endParaRPr lang="en-US" altLang="ja-JP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フローチャート: 代替処理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37" y="1390919"/>
                <a:ext cx="8963146" cy="2768953"/>
              </a:xfrm>
              <a:prstGeom prst="flowChartAlternateProcess">
                <a:avLst/>
              </a:prstGeom>
              <a:blipFill rotWithShape="0">
                <a:blip r:embed="rId4"/>
                <a:stretch>
                  <a:fillRect b="-87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4332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Contribution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0454" y="1825625"/>
            <a:ext cx="8615966" cy="4351338"/>
          </a:xfrm>
        </p:spPr>
        <p:txBody>
          <a:bodyPr/>
          <a:lstStyle/>
          <a:p>
            <a:r>
              <a:rPr lang="en-US" altLang="ja-JP" sz="3200" dirty="0" smtClean="0"/>
              <a:t>New algorithm for finding</a:t>
            </a:r>
            <a:r>
              <a:rPr lang="en-US" altLang="ja-JP" sz="3200" dirty="0"/>
              <a:t> </a:t>
            </a:r>
            <a:r>
              <a:rPr lang="en-US" altLang="ja-JP" sz="3200" dirty="0" smtClean="0"/>
              <a:t>simple solutions of recursion-free Horn clauses over QFLRA based on</a:t>
            </a:r>
          </a:p>
          <a:p>
            <a:pPr lvl="1"/>
            <a:r>
              <a:rPr lang="en-US" altLang="ja-JP" sz="2800" dirty="0" smtClean="0"/>
              <a:t>Iterative sampling</a:t>
            </a:r>
          </a:p>
          <a:p>
            <a:pPr lvl="1"/>
            <a:r>
              <a:rPr lang="en-US" altLang="ja-JP" sz="2800" dirty="0" smtClean="0">
                <a:solidFill>
                  <a:srgbClr val="FF0000"/>
                </a:solidFill>
              </a:rPr>
              <a:t>Constraint decomposition</a:t>
            </a:r>
          </a:p>
          <a:p>
            <a:pPr lvl="2"/>
            <a:r>
              <a:rPr lang="en-US" altLang="ja-JP" sz="2400" dirty="0"/>
              <a:t>for head-joining </a:t>
            </a:r>
            <a:r>
              <a:rPr lang="en-US" altLang="ja-JP" sz="2400" dirty="0" smtClean="0"/>
              <a:t>predicate variables</a:t>
            </a:r>
            <a:endParaRPr lang="en-US" altLang="ja-JP" sz="2400" dirty="0"/>
          </a:p>
          <a:p>
            <a:pPr lvl="2"/>
            <a:r>
              <a:rPr lang="en-US" altLang="ja-JP" sz="2400" dirty="0" smtClean="0"/>
              <a:t>for body-joining predicate</a:t>
            </a:r>
            <a:r>
              <a:rPr lang="en-US" altLang="ja-JP" sz="2400" dirty="0"/>
              <a:t> variables</a:t>
            </a:r>
            <a:endParaRPr lang="en-US" altLang="ja-JP" sz="2400" dirty="0" smtClean="0"/>
          </a:p>
          <a:p>
            <a:pPr lvl="1"/>
            <a:r>
              <a:rPr lang="en-US" altLang="ja-JP" sz="2800" dirty="0"/>
              <a:t>Solution composition using solution </a:t>
            </a:r>
            <a:r>
              <a:rPr lang="en-US" altLang="ja-JP" sz="2800" dirty="0" smtClean="0"/>
              <a:t>space</a:t>
            </a:r>
          </a:p>
          <a:p>
            <a:r>
              <a:rPr lang="en-US" altLang="ja-JP" sz="3200" dirty="0"/>
              <a:t>Implementation and </a:t>
            </a:r>
            <a:r>
              <a:rPr lang="en-US" altLang="ja-JP" sz="3200" dirty="0" smtClean="0"/>
              <a:t>experiments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739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Contribution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0454" y="1825625"/>
            <a:ext cx="8615966" cy="4351338"/>
          </a:xfrm>
        </p:spPr>
        <p:txBody>
          <a:bodyPr/>
          <a:lstStyle/>
          <a:p>
            <a:r>
              <a:rPr lang="en-US" altLang="ja-JP" sz="3200" dirty="0" smtClean="0"/>
              <a:t>New algorithm for finding</a:t>
            </a:r>
            <a:r>
              <a:rPr lang="en-US" altLang="ja-JP" sz="3200" dirty="0"/>
              <a:t> </a:t>
            </a:r>
            <a:r>
              <a:rPr lang="en-US" altLang="ja-JP" sz="3200" dirty="0" smtClean="0"/>
              <a:t>simple solutions of recursion-free Horn clauses over QFLRA based on</a:t>
            </a:r>
          </a:p>
          <a:p>
            <a:pPr lvl="1"/>
            <a:r>
              <a:rPr lang="en-US" altLang="ja-JP" sz="2800" dirty="0" smtClean="0"/>
              <a:t>Iterative sampling</a:t>
            </a:r>
          </a:p>
          <a:p>
            <a:pPr lvl="1"/>
            <a:r>
              <a:rPr lang="en-US" altLang="ja-JP" sz="2800" dirty="0" smtClean="0"/>
              <a:t>Constraint decomposition</a:t>
            </a:r>
          </a:p>
          <a:p>
            <a:pPr lvl="2"/>
            <a:r>
              <a:rPr lang="en-US" altLang="ja-JP" sz="2400" dirty="0">
                <a:solidFill>
                  <a:srgbClr val="FF0000"/>
                </a:solidFill>
              </a:rPr>
              <a:t>for head-joining </a:t>
            </a:r>
            <a:r>
              <a:rPr lang="en-US" altLang="ja-JP" sz="2400" dirty="0" smtClean="0">
                <a:solidFill>
                  <a:srgbClr val="FF0000"/>
                </a:solidFill>
              </a:rPr>
              <a:t>predicate variables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lvl="2"/>
            <a:r>
              <a:rPr lang="en-US" altLang="ja-JP" sz="2400" dirty="0" smtClean="0"/>
              <a:t>for body-joining predicate</a:t>
            </a:r>
            <a:r>
              <a:rPr lang="en-US" altLang="ja-JP" sz="2400" dirty="0"/>
              <a:t> variables</a:t>
            </a:r>
            <a:endParaRPr lang="en-US" altLang="ja-JP" sz="2400" dirty="0" smtClean="0"/>
          </a:p>
          <a:p>
            <a:pPr lvl="1"/>
            <a:r>
              <a:rPr lang="en-US" altLang="ja-JP" sz="2800" dirty="0" smtClean="0"/>
              <a:t>Solution composition using solution space</a:t>
            </a:r>
          </a:p>
          <a:p>
            <a:r>
              <a:rPr lang="en-US" altLang="ja-JP" sz="3200" dirty="0"/>
              <a:t>Implementation and </a:t>
            </a:r>
            <a:r>
              <a:rPr lang="en-US" altLang="ja-JP" sz="3200" dirty="0" smtClean="0"/>
              <a:t>experiments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66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4" name="正方形/長方形 43"/>
              <p:cNvSpPr/>
              <p:nvPr/>
            </p:nvSpPr>
            <p:spPr>
              <a:xfrm>
                <a:off x="12880" y="3229768"/>
                <a:ext cx="5186610" cy="322331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sz="3600" b="1" i="1" smtClean="0">
                        <a:latin typeface="Cambria Math" panose="02040503050406030204" pitchFamily="18" charset="0"/>
                      </a:rPr>
                      <m:t>𝑯</m:t>
                    </m:r>
                  </m:oMath>
                </a14:m>
                <a:r>
                  <a:rPr lang="en-US" altLang="ja-JP" sz="3600" b="1" dirty="0" smtClean="0"/>
                  <a:t> has no atomic solution! </a:t>
                </a:r>
              </a:p>
              <a:p>
                <a:pPr/>
                <a:r>
                  <a:rPr lang="en-US" altLang="ja-JP" sz="2800" dirty="0" smtClean="0"/>
                  <a:t>So, we decompose 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altLang="ja-JP" sz="2800" dirty="0" smtClean="0"/>
                  <a:t> </a:t>
                </a:r>
                <a:r>
                  <a:rPr lang="en-US" altLang="ja-JP" sz="2800" dirty="0"/>
                  <a:t>into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ja-JP" sz="2800" b="0" i="1" dirty="0" smtClean="0">
                    <a:latin typeface="Cambria Math" panose="02040503050406030204" pitchFamily="18" charset="0"/>
                  </a:rPr>
                  <a:t/>
                </a:r>
                <a:br>
                  <a:rPr lang="en-US" altLang="ja-JP" sz="2800" b="0" i="1" dirty="0" smtClean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ja-JP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ja-JP" sz="28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⇐</m:t>
                              </m:r>
                              <m:r>
                                <a:rPr lang="en-US" altLang="ja-JP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≥0∧</m:t>
                              </m:r>
                              <m:r>
                                <a:rPr lang="en-US" altLang="ja-JP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≥2</m:t>
                              </m:r>
                              <m:r>
                                <m:rPr>
                                  <m:nor/>
                                </m:rPr>
                                <a:rPr lang="en-US" altLang="ja-JP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altLang="ja-JP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⊥⇐</m:t>
                              </m:r>
                              <m:r>
                                <a:rPr lang="en-US" altLang="ja-JP" sz="28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US" altLang="ja-JP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≤1∧2⋅</m:t>
                              </m:r>
                              <m:r>
                                <a:rPr lang="en-US" altLang="ja-JP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≤3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ja-JP" sz="2800" i="1" dirty="0" smtClean="0">
                  <a:latin typeface="Cambria Math" panose="02040503050406030204" pitchFamily="18" charset="0"/>
                </a:endParaRPr>
              </a:p>
              <a:p>
                <a:pPr/>
                <a:r>
                  <a:rPr lang="en-US" altLang="ja-JP" sz="28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sz="2800" i="1" dirty="0" smtClean="0">
                    <a:latin typeface="Cambria Math" panose="02040503050406030204" pitchFamily="18" charset="0"/>
                  </a:rPr>
                  <a:t/>
                </a:r>
                <a:br>
                  <a:rPr lang="en-US" altLang="ja-JP" sz="2800" i="1" dirty="0" smtClean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ja-JP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ja-JP" sz="28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⇐</m:t>
                              </m:r>
                              <m:r>
                                <a:rPr lang="en-US" altLang="ja-JP" sz="28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≥2∧</m:t>
                              </m:r>
                              <m:r>
                                <a:rPr lang="en-US" altLang="ja-JP" sz="28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28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≥0</m:t>
                              </m:r>
                              <m:r>
                                <m:rPr>
                                  <m:nor/>
                                </m:rPr>
                                <a:rPr lang="en-US" altLang="ja-JP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altLang="ja-JP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⊥⇐</m:t>
                              </m:r>
                              <m:r>
                                <a:rPr lang="en-US" altLang="ja-JP" sz="28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US" altLang="ja-JP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≤1∧2⋅</m:t>
                              </m:r>
                              <m:r>
                                <a:rPr lang="en-US" altLang="ja-JP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≤3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ja-JP" sz="280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4" name="正方形/長方形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80" y="3229768"/>
                <a:ext cx="5186610" cy="3223318"/>
              </a:xfrm>
              <a:prstGeom prst="rect">
                <a:avLst/>
              </a:prstGeom>
              <a:blipFill rotWithShape="0">
                <a:blip r:embed="rId2"/>
                <a:stretch>
                  <a:fillRect l="-2350" t="-3025" r="-38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107546"/>
            <a:ext cx="7886700" cy="1325563"/>
          </a:xfrm>
        </p:spPr>
        <p:txBody>
          <a:bodyPr>
            <a:normAutofit fontScale="90000"/>
          </a:bodyPr>
          <a:lstStyle/>
          <a:p>
            <a:r>
              <a:rPr kumimoji="1" lang="en-US" altLang="ja-JP" i="1" dirty="0" smtClean="0"/>
              <a:t>Lazy</a:t>
            </a:r>
            <a:r>
              <a:rPr kumimoji="1" lang="en-US" altLang="ja-JP" dirty="0" smtClean="0"/>
              <a:t> Constraint Decomposition for </a:t>
            </a:r>
            <a:r>
              <a:rPr kumimoji="1" lang="en-US" altLang="ja-JP" b="1" i="1" dirty="0" smtClean="0">
                <a:solidFill>
                  <a:srgbClr val="7030A0"/>
                </a:solidFill>
              </a:rPr>
              <a:t>Head-Joining</a:t>
            </a:r>
            <a:r>
              <a:rPr kumimoji="1" lang="en-US" altLang="ja-JP" dirty="0" smtClean="0"/>
              <a:t> Predicate Variables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13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正方形/長方形 7"/>
              <p:cNvSpPr/>
              <p:nvPr/>
            </p:nvSpPr>
            <p:spPr>
              <a:xfrm>
                <a:off x="12880" y="1402977"/>
                <a:ext cx="5186610" cy="1898853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altLang="ja-JP" sz="2800" dirty="0" smtClean="0"/>
                  <a:t>Sampled </a:t>
                </a:r>
                <a:r>
                  <a:rPr lang="en-US" altLang="ja-JP" sz="2800" b="1" i="1" dirty="0" smtClean="0"/>
                  <a:t>conjunctive</a:t>
                </a:r>
                <a:r>
                  <a:rPr lang="en-US" altLang="ja-JP" sz="2800" dirty="0" smtClean="0"/>
                  <a:t> clauses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altLang="ja-JP" sz="2800" dirty="0" smtClean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ja-JP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ja-JP" sz="28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⇐</m:t>
                              </m:r>
                              <m:r>
                                <a:rPr lang="en-US" altLang="ja-JP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≥0∧</m:t>
                              </m:r>
                              <m:r>
                                <a:rPr lang="en-US" altLang="ja-JP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28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≥2</m:t>
                              </m:r>
                              <m:r>
                                <m:rPr>
                                  <m:nor/>
                                </m:rPr>
                                <a:rPr lang="en-US" altLang="ja-JP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altLang="ja-JP" sz="28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⇐</m:t>
                              </m:r>
                              <m:r>
                                <a:rPr lang="en-US" altLang="ja-JP" sz="280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≥2∧</m:t>
                              </m:r>
                              <m:r>
                                <a:rPr lang="en-US" altLang="ja-JP" sz="280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280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≥0</m:t>
                              </m:r>
                              <m:r>
                                <m:rPr>
                                  <m:nor/>
                                </m:rPr>
                                <a:rPr lang="en-US" altLang="ja-JP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⊥⇐</m:t>
                              </m:r>
                              <m:r>
                                <a:rPr lang="en-US" altLang="ja-JP" sz="2800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US" altLang="ja-JP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≤1∧2⋅</m:t>
                              </m:r>
                              <m:r>
                                <a:rPr lang="en-US" altLang="ja-JP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≤3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ja-JP" sz="280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正方形/長方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80" y="1402977"/>
                <a:ext cx="5186610" cy="1898853"/>
              </a:xfrm>
              <a:prstGeom prst="rect">
                <a:avLst/>
              </a:prstGeom>
              <a:blipFill rotWithShape="0">
                <a:blip r:embed="rId3"/>
                <a:stretch>
                  <a:fillRect l="-2350" t="-288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正方形/長方形 32"/>
          <p:cNvSpPr/>
          <p:nvPr/>
        </p:nvSpPr>
        <p:spPr>
          <a:xfrm>
            <a:off x="5807650" y="2621856"/>
            <a:ext cx="3025205" cy="992219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solidFill>
              <a:srgbClr val="0070C0">
                <a:alpha val="5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280339" y="4085058"/>
            <a:ext cx="1570789" cy="2109681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>
            <a:off x="5280338" y="5658846"/>
            <a:ext cx="3594485" cy="1459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 flipV="1">
            <a:off x="5791229" y="2611256"/>
            <a:ext cx="0" cy="35728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テキスト ボックス 36"/>
              <p:cNvSpPr txBox="1"/>
              <p:nvPr/>
            </p:nvSpPr>
            <p:spPr>
              <a:xfrm>
                <a:off x="8867524" y="5504068"/>
                <a:ext cx="160566" cy="3241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7" name="テキスト ボックス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7524" y="5504068"/>
                <a:ext cx="160566" cy="324147"/>
              </a:xfrm>
              <a:prstGeom prst="rect">
                <a:avLst/>
              </a:prstGeom>
              <a:blipFill rotWithShape="0">
                <a:blip r:embed="rId4"/>
                <a:stretch>
                  <a:fillRect r="-100000" b="-2641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テキスト ボックス 37"/>
              <p:cNvSpPr txBox="1"/>
              <p:nvPr/>
            </p:nvSpPr>
            <p:spPr>
              <a:xfrm>
                <a:off x="5694525" y="2283117"/>
                <a:ext cx="160566" cy="3241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8" name="テキスト ボックス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4525" y="2283117"/>
                <a:ext cx="160566" cy="324147"/>
              </a:xfrm>
              <a:prstGeom prst="rect">
                <a:avLst/>
              </a:prstGeom>
              <a:blipFill rotWithShape="0">
                <a:blip r:embed="rId5"/>
                <a:stretch>
                  <a:fillRect l="-19231" r="-126923" b="-5660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テキスト ボックス 38"/>
              <p:cNvSpPr txBox="1"/>
              <p:nvPr/>
            </p:nvSpPr>
            <p:spPr>
              <a:xfrm>
                <a:off x="6694412" y="5658846"/>
                <a:ext cx="160566" cy="3241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9" name="テキスト ボックス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4412" y="5658846"/>
                <a:ext cx="160566" cy="324147"/>
              </a:xfrm>
              <a:prstGeom prst="rect">
                <a:avLst/>
              </a:prstGeom>
              <a:blipFill rotWithShape="0">
                <a:blip r:embed="rId6"/>
                <a:stretch>
                  <a:fillRect l="-14815" r="-118519" b="-3584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テキスト ボックス 39"/>
              <p:cNvSpPr txBox="1"/>
              <p:nvPr/>
            </p:nvSpPr>
            <p:spPr>
              <a:xfrm>
                <a:off x="7677878" y="5673438"/>
                <a:ext cx="160566" cy="3241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40" name="テキスト ボックス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7878" y="5673438"/>
                <a:ext cx="160566" cy="324147"/>
              </a:xfrm>
              <a:prstGeom prst="rect">
                <a:avLst/>
              </a:prstGeom>
              <a:blipFill rotWithShape="0">
                <a:blip r:embed="rId7"/>
                <a:stretch>
                  <a:fillRect l="-14815" r="-118519" b="-3584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テキスト ボックス 40"/>
              <p:cNvSpPr txBox="1"/>
              <p:nvPr/>
            </p:nvSpPr>
            <p:spPr>
              <a:xfrm>
                <a:off x="5550381" y="4482666"/>
                <a:ext cx="160566" cy="3241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41" name="テキスト ボックス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0381" y="4482666"/>
                <a:ext cx="160566" cy="324147"/>
              </a:xfrm>
              <a:prstGeom prst="rect">
                <a:avLst/>
              </a:prstGeom>
              <a:blipFill rotWithShape="0">
                <a:blip r:embed="rId8"/>
                <a:stretch>
                  <a:fillRect l="-14815" r="-118519" b="-333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テキスト ボックス 41"/>
              <p:cNvSpPr txBox="1"/>
              <p:nvPr/>
            </p:nvSpPr>
            <p:spPr>
              <a:xfrm>
                <a:off x="5550381" y="3446170"/>
                <a:ext cx="160566" cy="3241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42" name="テキスト ボックス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0381" y="3446170"/>
                <a:ext cx="160566" cy="324147"/>
              </a:xfrm>
              <a:prstGeom prst="rect">
                <a:avLst/>
              </a:prstGeom>
              <a:blipFill rotWithShape="0">
                <a:blip r:embed="rId9"/>
                <a:stretch>
                  <a:fillRect l="-14815" r="-118519" b="-3584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正方形/長方形 42"/>
          <p:cNvSpPr/>
          <p:nvPr/>
        </p:nvSpPr>
        <p:spPr>
          <a:xfrm>
            <a:off x="7838444" y="2621857"/>
            <a:ext cx="994415" cy="3051582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 rot="10800000">
            <a:off x="5267456" y="2621854"/>
            <a:ext cx="3565395" cy="2148016"/>
          </a:xfrm>
          <a:custGeom>
            <a:avLst/>
            <a:gdLst>
              <a:gd name="connsiteX0" fmla="*/ 0 w 5097981"/>
              <a:gd name="connsiteY0" fmla="*/ 0 h 2330505"/>
              <a:gd name="connsiteX1" fmla="*/ 5097981 w 5097981"/>
              <a:gd name="connsiteY1" fmla="*/ 0 h 2330505"/>
              <a:gd name="connsiteX2" fmla="*/ 5097981 w 5097981"/>
              <a:gd name="connsiteY2" fmla="*/ 2330505 h 2330505"/>
              <a:gd name="connsiteX3" fmla="*/ 0 w 5097981"/>
              <a:gd name="connsiteY3" fmla="*/ 2330505 h 2330505"/>
              <a:gd name="connsiteX4" fmla="*/ 0 w 5097981"/>
              <a:gd name="connsiteY4" fmla="*/ 0 h 2330505"/>
              <a:gd name="connsiteX0" fmla="*/ 0 w 5097981"/>
              <a:gd name="connsiteY0" fmla="*/ 0 h 2330505"/>
              <a:gd name="connsiteX1" fmla="*/ 3552516 w 5097981"/>
              <a:gd name="connsiteY1" fmla="*/ 1596980 h 2330505"/>
              <a:gd name="connsiteX2" fmla="*/ 5097981 w 5097981"/>
              <a:gd name="connsiteY2" fmla="*/ 2330505 h 2330505"/>
              <a:gd name="connsiteX3" fmla="*/ 0 w 5097981"/>
              <a:gd name="connsiteY3" fmla="*/ 2330505 h 2330505"/>
              <a:gd name="connsiteX4" fmla="*/ 0 w 5097981"/>
              <a:gd name="connsiteY4" fmla="*/ 0 h 2330505"/>
              <a:gd name="connsiteX0" fmla="*/ 0 w 3565395"/>
              <a:gd name="connsiteY0" fmla="*/ 0 h 2330505"/>
              <a:gd name="connsiteX1" fmla="*/ 3552516 w 3565395"/>
              <a:gd name="connsiteY1" fmla="*/ 1596980 h 2330505"/>
              <a:gd name="connsiteX2" fmla="*/ 3565395 w 3565395"/>
              <a:gd name="connsiteY2" fmla="*/ 2330505 h 2330505"/>
              <a:gd name="connsiteX3" fmla="*/ 0 w 3565395"/>
              <a:gd name="connsiteY3" fmla="*/ 2330505 h 2330505"/>
              <a:gd name="connsiteX4" fmla="*/ 0 w 3565395"/>
              <a:gd name="connsiteY4" fmla="*/ 0 h 2330505"/>
              <a:gd name="connsiteX0" fmla="*/ 0 w 3565395"/>
              <a:gd name="connsiteY0" fmla="*/ 0 h 2126506"/>
              <a:gd name="connsiteX1" fmla="*/ 3552516 w 3565395"/>
              <a:gd name="connsiteY1" fmla="*/ 1392981 h 2126506"/>
              <a:gd name="connsiteX2" fmla="*/ 3565395 w 3565395"/>
              <a:gd name="connsiteY2" fmla="*/ 2126506 h 2126506"/>
              <a:gd name="connsiteX3" fmla="*/ 0 w 3565395"/>
              <a:gd name="connsiteY3" fmla="*/ 2126506 h 2126506"/>
              <a:gd name="connsiteX4" fmla="*/ 0 w 3565395"/>
              <a:gd name="connsiteY4" fmla="*/ 0 h 2126506"/>
              <a:gd name="connsiteX0" fmla="*/ 0 w 3565395"/>
              <a:gd name="connsiteY0" fmla="*/ 0 h 2126506"/>
              <a:gd name="connsiteX1" fmla="*/ 3552516 w 3565395"/>
              <a:gd name="connsiteY1" fmla="*/ 1329232 h 2126506"/>
              <a:gd name="connsiteX2" fmla="*/ 3565395 w 3565395"/>
              <a:gd name="connsiteY2" fmla="*/ 2126506 h 2126506"/>
              <a:gd name="connsiteX3" fmla="*/ 0 w 3565395"/>
              <a:gd name="connsiteY3" fmla="*/ 2126506 h 2126506"/>
              <a:gd name="connsiteX4" fmla="*/ 0 w 3565395"/>
              <a:gd name="connsiteY4" fmla="*/ 0 h 212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65395" h="2126506">
                <a:moveTo>
                  <a:pt x="0" y="0"/>
                </a:moveTo>
                <a:lnTo>
                  <a:pt x="3552516" y="1329232"/>
                </a:lnTo>
                <a:lnTo>
                  <a:pt x="3565395" y="2126506"/>
                </a:lnTo>
                <a:lnTo>
                  <a:pt x="0" y="2126506"/>
                </a:lnTo>
                <a:lnTo>
                  <a:pt x="0" y="0"/>
                </a:lnTo>
                <a:close/>
              </a:path>
            </a:pathLst>
          </a:custGeom>
          <a:solidFill>
            <a:srgbClr val="7030A0">
              <a:alpha val="5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台形 46"/>
          <p:cNvSpPr/>
          <p:nvPr/>
        </p:nvSpPr>
        <p:spPr>
          <a:xfrm rot="10800000" flipV="1">
            <a:off x="6393004" y="2621854"/>
            <a:ext cx="2445179" cy="3572886"/>
          </a:xfrm>
          <a:custGeom>
            <a:avLst/>
            <a:gdLst>
              <a:gd name="connsiteX0" fmla="*/ 0 w 1979703"/>
              <a:gd name="connsiteY0" fmla="*/ 3549314 h 3549314"/>
              <a:gd name="connsiteX1" fmla="*/ 456282 w 1979703"/>
              <a:gd name="connsiteY1" fmla="*/ 0 h 3549314"/>
              <a:gd name="connsiteX2" fmla="*/ 1523421 w 1979703"/>
              <a:gd name="connsiteY2" fmla="*/ 0 h 3549314"/>
              <a:gd name="connsiteX3" fmla="*/ 1979703 w 1979703"/>
              <a:gd name="connsiteY3" fmla="*/ 3549314 h 3549314"/>
              <a:gd name="connsiteX4" fmla="*/ 0 w 1979703"/>
              <a:gd name="connsiteY4" fmla="*/ 3549314 h 3549314"/>
              <a:gd name="connsiteX0" fmla="*/ 20237 w 1999940"/>
              <a:gd name="connsiteY0" fmla="*/ 3549314 h 3549314"/>
              <a:gd name="connsiteX1" fmla="*/ 0 w 1999940"/>
              <a:gd name="connsiteY1" fmla="*/ 0 h 3549314"/>
              <a:gd name="connsiteX2" fmla="*/ 1543658 w 1999940"/>
              <a:gd name="connsiteY2" fmla="*/ 0 h 3549314"/>
              <a:gd name="connsiteX3" fmla="*/ 1999940 w 1999940"/>
              <a:gd name="connsiteY3" fmla="*/ 3549314 h 3549314"/>
              <a:gd name="connsiteX4" fmla="*/ 20237 w 1999940"/>
              <a:gd name="connsiteY4" fmla="*/ 3549314 h 3549314"/>
              <a:gd name="connsiteX0" fmla="*/ 20237 w 1999940"/>
              <a:gd name="connsiteY0" fmla="*/ 3549314 h 3549314"/>
              <a:gd name="connsiteX1" fmla="*/ 0 w 1999940"/>
              <a:gd name="connsiteY1" fmla="*/ 0 h 3549314"/>
              <a:gd name="connsiteX2" fmla="*/ 951230 w 1999940"/>
              <a:gd name="connsiteY2" fmla="*/ 12879 h 3549314"/>
              <a:gd name="connsiteX3" fmla="*/ 1999940 w 1999940"/>
              <a:gd name="connsiteY3" fmla="*/ 3549314 h 3549314"/>
              <a:gd name="connsiteX4" fmla="*/ 20237 w 1999940"/>
              <a:gd name="connsiteY4" fmla="*/ 3549314 h 3549314"/>
              <a:gd name="connsiteX0" fmla="*/ 7358 w 1987061"/>
              <a:gd name="connsiteY0" fmla="*/ 3549314 h 3549314"/>
              <a:gd name="connsiteX1" fmla="*/ 0 w 1987061"/>
              <a:gd name="connsiteY1" fmla="*/ 0 h 3549314"/>
              <a:gd name="connsiteX2" fmla="*/ 938351 w 1987061"/>
              <a:gd name="connsiteY2" fmla="*/ 12879 h 3549314"/>
              <a:gd name="connsiteX3" fmla="*/ 1987061 w 1987061"/>
              <a:gd name="connsiteY3" fmla="*/ 3549314 h 3549314"/>
              <a:gd name="connsiteX4" fmla="*/ 7358 w 1987061"/>
              <a:gd name="connsiteY4" fmla="*/ 3549314 h 3549314"/>
              <a:gd name="connsiteX0" fmla="*/ 7358 w 1987061"/>
              <a:gd name="connsiteY0" fmla="*/ 3549314 h 3549314"/>
              <a:gd name="connsiteX1" fmla="*/ 0 w 1987061"/>
              <a:gd name="connsiteY1" fmla="*/ 0 h 3549314"/>
              <a:gd name="connsiteX2" fmla="*/ 989866 w 1987061"/>
              <a:gd name="connsiteY2" fmla="*/ 0 h 3549314"/>
              <a:gd name="connsiteX3" fmla="*/ 1987061 w 1987061"/>
              <a:gd name="connsiteY3" fmla="*/ 3549314 h 3549314"/>
              <a:gd name="connsiteX4" fmla="*/ 7358 w 1987061"/>
              <a:gd name="connsiteY4" fmla="*/ 3549314 h 3549314"/>
              <a:gd name="connsiteX0" fmla="*/ 7358 w 1987061"/>
              <a:gd name="connsiteY0" fmla="*/ 3549314 h 3549314"/>
              <a:gd name="connsiteX1" fmla="*/ 0 w 1987061"/>
              <a:gd name="connsiteY1" fmla="*/ 0 h 3549314"/>
              <a:gd name="connsiteX2" fmla="*/ 1054261 w 1987061"/>
              <a:gd name="connsiteY2" fmla="*/ 0 h 3549314"/>
              <a:gd name="connsiteX3" fmla="*/ 1987061 w 1987061"/>
              <a:gd name="connsiteY3" fmla="*/ 3549314 h 3549314"/>
              <a:gd name="connsiteX4" fmla="*/ 7358 w 1987061"/>
              <a:gd name="connsiteY4" fmla="*/ 3549314 h 3549314"/>
              <a:gd name="connsiteX0" fmla="*/ 7358 w 1987061"/>
              <a:gd name="connsiteY0" fmla="*/ 3549314 h 3549314"/>
              <a:gd name="connsiteX1" fmla="*/ 0 w 1987061"/>
              <a:gd name="connsiteY1" fmla="*/ 0 h 3549314"/>
              <a:gd name="connsiteX2" fmla="*/ 1002745 w 1987061"/>
              <a:gd name="connsiteY2" fmla="*/ 12879 h 3549314"/>
              <a:gd name="connsiteX3" fmla="*/ 1987061 w 1987061"/>
              <a:gd name="connsiteY3" fmla="*/ 3549314 h 3549314"/>
              <a:gd name="connsiteX4" fmla="*/ 7358 w 1987061"/>
              <a:gd name="connsiteY4" fmla="*/ 3549314 h 3549314"/>
              <a:gd name="connsiteX0" fmla="*/ 7358 w 1987061"/>
              <a:gd name="connsiteY0" fmla="*/ 3549314 h 3549314"/>
              <a:gd name="connsiteX1" fmla="*/ 0 w 1987061"/>
              <a:gd name="connsiteY1" fmla="*/ 0 h 3549314"/>
              <a:gd name="connsiteX2" fmla="*/ 1002745 w 1987061"/>
              <a:gd name="connsiteY2" fmla="*/ 0 h 3549314"/>
              <a:gd name="connsiteX3" fmla="*/ 1987061 w 1987061"/>
              <a:gd name="connsiteY3" fmla="*/ 3549314 h 3549314"/>
              <a:gd name="connsiteX4" fmla="*/ 7358 w 1987061"/>
              <a:gd name="connsiteY4" fmla="*/ 3549314 h 3549314"/>
              <a:gd name="connsiteX0" fmla="*/ 7358 w 1896908"/>
              <a:gd name="connsiteY0" fmla="*/ 3549314 h 3549314"/>
              <a:gd name="connsiteX1" fmla="*/ 0 w 1896908"/>
              <a:gd name="connsiteY1" fmla="*/ 0 h 3549314"/>
              <a:gd name="connsiteX2" fmla="*/ 1002745 w 1896908"/>
              <a:gd name="connsiteY2" fmla="*/ 0 h 3549314"/>
              <a:gd name="connsiteX3" fmla="*/ 1896908 w 1896908"/>
              <a:gd name="connsiteY3" fmla="*/ 3549314 h 3549314"/>
              <a:gd name="connsiteX4" fmla="*/ 7358 w 1896908"/>
              <a:gd name="connsiteY4" fmla="*/ 3549314 h 3549314"/>
              <a:gd name="connsiteX0" fmla="*/ 7358 w 1896908"/>
              <a:gd name="connsiteY0" fmla="*/ 3549314 h 3549314"/>
              <a:gd name="connsiteX1" fmla="*/ 0 w 1896908"/>
              <a:gd name="connsiteY1" fmla="*/ 0 h 3549314"/>
              <a:gd name="connsiteX2" fmla="*/ 1002745 w 1896908"/>
              <a:gd name="connsiteY2" fmla="*/ 25484 h 3549314"/>
              <a:gd name="connsiteX3" fmla="*/ 1896908 w 1896908"/>
              <a:gd name="connsiteY3" fmla="*/ 3549314 h 3549314"/>
              <a:gd name="connsiteX4" fmla="*/ 7358 w 1896908"/>
              <a:gd name="connsiteY4" fmla="*/ 3549314 h 3549314"/>
              <a:gd name="connsiteX0" fmla="*/ 7358 w 1896908"/>
              <a:gd name="connsiteY0" fmla="*/ 3523830 h 3523830"/>
              <a:gd name="connsiteX1" fmla="*/ 0 w 1896908"/>
              <a:gd name="connsiteY1" fmla="*/ 0 h 3523830"/>
              <a:gd name="connsiteX2" fmla="*/ 1002745 w 1896908"/>
              <a:gd name="connsiteY2" fmla="*/ 0 h 3523830"/>
              <a:gd name="connsiteX3" fmla="*/ 1896908 w 1896908"/>
              <a:gd name="connsiteY3" fmla="*/ 3523830 h 3523830"/>
              <a:gd name="connsiteX4" fmla="*/ 7358 w 1896908"/>
              <a:gd name="connsiteY4" fmla="*/ 3523830 h 3523830"/>
              <a:gd name="connsiteX0" fmla="*/ 7358 w 1002745"/>
              <a:gd name="connsiteY0" fmla="*/ 3523830 h 3523830"/>
              <a:gd name="connsiteX1" fmla="*/ 0 w 1002745"/>
              <a:gd name="connsiteY1" fmla="*/ 0 h 3523830"/>
              <a:gd name="connsiteX2" fmla="*/ 1002745 w 1002745"/>
              <a:gd name="connsiteY2" fmla="*/ 0 h 3523830"/>
              <a:gd name="connsiteX3" fmla="*/ 982508 w 1002745"/>
              <a:gd name="connsiteY3" fmla="*/ 3523830 h 3523830"/>
              <a:gd name="connsiteX4" fmla="*/ 7358 w 1002745"/>
              <a:gd name="connsiteY4" fmla="*/ 3523830 h 3523830"/>
              <a:gd name="connsiteX0" fmla="*/ 7358 w 2445179"/>
              <a:gd name="connsiteY0" fmla="*/ 3523830 h 3523830"/>
              <a:gd name="connsiteX1" fmla="*/ 0 w 2445179"/>
              <a:gd name="connsiteY1" fmla="*/ 0 h 3523830"/>
              <a:gd name="connsiteX2" fmla="*/ 2445179 w 2445179"/>
              <a:gd name="connsiteY2" fmla="*/ 12742 h 3523830"/>
              <a:gd name="connsiteX3" fmla="*/ 982508 w 2445179"/>
              <a:gd name="connsiteY3" fmla="*/ 3523830 h 3523830"/>
              <a:gd name="connsiteX4" fmla="*/ 7358 w 2445179"/>
              <a:gd name="connsiteY4" fmla="*/ 3523830 h 3523830"/>
              <a:gd name="connsiteX0" fmla="*/ 7358 w 2445179"/>
              <a:gd name="connsiteY0" fmla="*/ 3523830 h 3523830"/>
              <a:gd name="connsiteX1" fmla="*/ 0 w 2445179"/>
              <a:gd name="connsiteY1" fmla="*/ 0 h 3523830"/>
              <a:gd name="connsiteX2" fmla="*/ 2445179 w 2445179"/>
              <a:gd name="connsiteY2" fmla="*/ 12742 h 3523830"/>
              <a:gd name="connsiteX3" fmla="*/ 776446 w 2445179"/>
              <a:gd name="connsiteY3" fmla="*/ 3523830 h 3523830"/>
              <a:gd name="connsiteX4" fmla="*/ 7358 w 2445179"/>
              <a:gd name="connsiteY4" fmla="*/ 3523830 h 3523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5179" h="3523830">
                <a:moveTo>
                  <a:pt x="7358" y="3523830"/>
                </a:moveTo>
                <a:cubicBezTo>
                  <a:pt x="4905" y="2340725"/>
                  <a:pt x="2453" y="1183105"/>
                  <a:pt x="0" y="0"/>
                </a:cubicBezTo>
                <a:lnTo>
                  <a:pt x="2445179" y="12742"/>
                </a:lnTo>
                <a:lnTo>
                  <a:pt x="776446" y="3523830"/>
                </a:lnTo>
                <a:lnTo>
                  <a:pt x="7358" y="3523830"/>
                </a:lnTo>
                <a:close/>
              </a:path>
            </a:pathLst>
          </a:custGeom>
          <a:solidFill>
            <a:srgbClr val="7030A0">
              <a:alpha val="5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/>
          <p:cNvCxnSpPr/>
          <p:nvPr/>
        </p:nvCxnSpPr>
        <p:spPr>
          <a:xfrm>
            <a:off x="5267456" y="3078051"/>
            <a:ext cx="3103812" cy="31166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6591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43" grpId="0" animBg="1"/>
      <p:bldP spid="43" grpId="1" animBg="1"/>
      <p:bldP spid="45" grpId="0" animBg="1"/>
      <p:bldP spid="45" grpId="1" animBg="1"/>
      <p:bldP spid="45" grpId="2" animBg="1"/>
      <p:bldP spid="4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Contribution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0454" y="1825625"/>
            <a:ext cx="8615966" cy="4351338"/>
          </a:xfrm>
        </p:spPr>
        <p:txBody>
          <a:bodyPr/>
          <a:lstStyle/>
          <a:p>
            <a:r>
              <a:rPr lang="en-US" altLang="ja-JP" sz="3200" dirty="0" smtClean="0"/>
              <a:t>New algorithm for finding</a:t>
            </a:r>
            <a:r>
              <a:rPr lang="en-US" altLang="ja-JP" sz="3200" dirty="0"/>
              <a:t> </a:t>
            </a:r>
            <a:r>
              <a:rPr lang="en-US" altLang="ja-JP" sz="3200" dirty="0" smtClean="0"/>
              <a:t>simple solutions of recursion-free Horn clauses over QFLRA based on</a:t>
            </a:r>
          </a:p>
          <a:p>
            <a:pPr lvl="1"/>
            <a:r>
              <a:rPr lang="en-US" altLang="ja-JP" sz="2800" dirty="0" smtClean="0"/>
              <a:t>Iterative sampling</a:t>
            </a:r>
          </a:p>
          <a:p>
            <a:pPr lvl="1"/>
            <a:r>
              <a:rPr lang="en-US" altLang="ja-JP" sz="2800" dirty="0" smtClean="0"/>
              <a:t>Constraint decomposition</a:t>
            </a:r>
          </a:p>
          <a:p>
            <a:pPr lvl="2"/>
            <a:r>
              <a:rPr lang="en-US" altLang="ja-JP" sz="2400" dirty="0"/>
              <a:t>for head-joining </a:t>
            </a:r>
            <a:r>
              <a:rPr lang="en-US" altLang="ja-JP" sz="2400" dirty="0" smtClean="0"/>
              <a:t>predicate variables</a:t>
            </a:r>
            <a:endParaRPr lang="en-US" altLang="ja-JP" sz="2400" dirty="0"/>
          </a:p>
          <a:p>
            <a:pPr lvl="2"/>
            <a:r>
              <a:rPr lang="en-US" altLang="ja-JP" sz="2400" dirty="0" smtClean="0">
                <a:solidFill>
                  <a:srgbClr val="FF0000"/>
                </a:solidFill>
              </a:rPr>
              <a:t>for body-joining predicate</a:t>
            </a:r>
            <a:r>
              <a:rPr lang="en-US" altLang="ja-JP" sz="2400" dirty="0">
                <a:solidFill>
                  <a:srgbClr val="FF0000"/>
                </a:solidFill>
              </a:rPr>
              <a:t> variables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pPr lvl="1"/>
            <a:r>
              <a:rPr lang="en-US" altLang="ja-JP" sz="2800" dirty="0"/>
              <a:t>Solution composition using solution space</a:t>
            </a:r>
          </a:p>
          <a:p>
            <a:r>
              <a:rPr lang="en-US" altLang="ja-JP" sz="3200" dirty="0" smtClean="0"/>
              <a:t>Implementation </a:t>
            </a:r>
            <a:r>
              <a:rPr lang="en-US" altLang="ja-JP" sz="3200" dirty="0"/>
              <a:t>and </a:t>
            </a:r>
            <a:r>
              <a:rPr lang="en-US" altLang="ja-JP" sz="3200" dirty="0" smtClean="0"/>
              <a:t>experiments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39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i="1" dirty="0" smtClean="0"/>
              <a:t>Eager</a:t>
            </a:r>
            <a:r>
              <a:rPr lang="en-US" altLang="ja-JP" b="1" i="1" dirty="0" smtClean="0"/>
              <a:t> </a:t>
            </a:r>
            <a:r>
              <a:rPr lang="en-US" altLang="ja-JP" dirty="0" smtClean="0"/>
              <a:t>Constraint </a:t>
            </a:r>
            <a:r>
              <a:rPr lang="en-US" altLang="ja-JP" dirty="0"/>
              <a:t>Decomposition for </a:t>
            </a:r>
            <a:r>
              <a:rPr lang="en-US" altLang="ja-JP" b="1" i="1" dirty="0" smtClean="0">
                <a:solidFill>
                  <a:srgbClr val="7030A0"/>
                </a:solidFill>
              </a:rPr>
              <a:t>Body-Joining</a:t>
            </a:r>
            <a:r>
              <a:rPr lang="en-US" altLang="ja-JP" dirty="0" smtClean="0"/>
              <a:t> </a:t>
            </a:r>
            <a:r>
              <a:rPr lang="en-US" altLang="ja-JP" dirty="0"/>
              <a:t>Predicate Variables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15</a:t>
            </a:fld>
            <a:endParaRPr kumimoji="1" lang="ja-JP" altLang="en-US"/>
          </a:p>
        </p:txBody>
      </p:sp>
      <p:grpSp>
        <p:nvGrpSpPr>
          <p:cNvPr id="25" name="グループ化 24"/>
          <p:cNvGrpSpPr/>
          <p:nvPr/>
        </p:nvGrpSpPr>
        <p:grpSpPr>
          <a:xfrm>
            <a:off x="-174357" y="1597633"/>
            <a:ext cx="4651514" cy="5053928"/>
            <a:chOff x="284428" y="1597633"/>
            <a:chExt cx="4651514" cy="5053928"/>
          </a:xfrm>
        </p:grpSpPr>
        <p:sp>
          <p:nvSpPr>
            <p:cNvPr id="9" name="二等辺三角形 8"/>
            <p:cNvSpPr/>
            <p:nvPr/>
          </p:nvSpPr>
          <p:spPr>
            <a:xfrm rot="10800000">
              <a:off x="810155" y="1732215"/>
              <a:ext cx="3644797" cy="1511104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テキスト ボックス 9"/>
                <p:cNvSpPr txBox="1"/>
                <p:nvPr/>
              </p:nvSpPr>
              <p:spPr>
                <a:xfrm>
                  <a:off x="2033762" y="1597633"/>
                  <a:ext cx="1148411" cy="15066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⋮</m:t>
                            </m:r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r>
                              <a:rPr lang="en-US" altLang="ja-JP" sz="32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</m:eqArr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10" name="テキスト ボックス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3762" y="1597633"/>
                  <a:ext cx="1148411" cy="150669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二等辺三角形 11"/>
            <p:cNvSpPr/>
            <p:nvPr/>
          </p:nvSpPr>
          <p:spPr>
            <a:xfrm rot="10800000">
              <a:off x="284428" y="3983727"/>
              <a:ext cx="4651514" cy="1740711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テキスト ボックス 14"/>
                <p:cNvSpPr txBox="1"/>
                <p:nvPr/>
              </p:nvSpPr>
              <p:spPr>
                <a:xfrm>
                  <a:off x="810157" y="3971999"/>
                  <a:ext cx="927279" cy="9601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  <m:e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</m:eqArr>
                      </m:oMath>
                    </m:oMathPara>
                  </a14:m>
                  <a:endParaRPr lang="en-US" altLang="ja-JP" sz="3200" dirty="0" smtClean="0"/>
                </a:p>
              </p:txBody>
            </p:sp>
          </mc:Choice>
          <mc:Fallback xmlns="">
            <p:sp>
              <p:nvSpPr>
                <p:cNvPr id="15" name="テキスト ボックス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0157" y="3971999"/>
                  <a:ext cx="927279" cy="96019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r="-13158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テキスト ボックス 15"/>
                <p:cNvSpPr txBox="1"/>
                <p:nvPr/>
              </p:nvSpPr>
              <p:spPr>
                <a:xfrm>
                  <a:off x="3223358" y="3970249"/>
                  <a:ext cx="927279" cy="9601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</m:e>
                        </m:eqArr>
                      </m:oMath>
                    </m:oMathPara>
                  </a14:m>
                  <a:endParaRPr lang="en-US" altLang="ja-JP" sz="3200" dirty="0" smtClean="0"/>
                </a:p>
              </p:txBody>
            </p:sp>
          </mc:Choice>
          <mc:Fallback xmlns="">
            <p:sp>
              <p:nvSpPr>
                <p:cNvPr id="16" name="テキスト ボックス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3358" y="3970249"/>
                  <a:ext cx="927279" cy="96019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r="-13158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テキスト ボックス 16"/>
                <p:cNvSpPr txBox="1"/>
                <p:nvPr/>
              </p:nvSpPr>
              <p:spPr>
                <a:xfrm>
                  <a:off x="1553040" y="5724448"/>
                  <a:ext cx="2105696" cy="9271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r>
                              <a:rPr lang="en-US" altLang="ja-JP" sz="32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⊥</m:t>
                            </m:r>
                          </m:e>
                        </m:eqArr>
                      </m:oMath>
                    </m:oMathPara>
                  </a14:m>
                  <a:endParaRPr kumimoji="1" lang="ja-JP" altLang="en-US" sz="2400" dirty="0"/>
                </a:p>
              </p:txBody>
            </p:sp>
          </mc:Choice>
          <mc:Fallback xmlns="">
            <p:sp>
              <p:nvSpPr>
                <p:cNvPr id="17" name="テキスト ボックス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3040" y="5724448"/>
                  <a:ext cx="2105696" cy="927113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" name="直線矢印コネクタ 18"/>
            <p:cNvCxnSpPr/>
            <p:nvPr/>
          </p:nvCxnSpPr>
          <p:spPr>
            <a:xfrm flipH="1">
              <a:off x="1478054" y="2975053"/>
              <a:ext cx="706643" cy="985142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矢印コネクタ 20"/>
            <p:cNvCxnSpPr/>
            <p:nvPr/>
          </p:nvCxnSpPr>
          <p:spPr>
            <a:xfrm>
              <a:off x="3056854" y="2991981"/>
              <a:ext cx="654282" cy="968214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グループ化 48"/>
          <p:cNvGrpSpPr/>
          <p:nvPr/>
        </p:nvGrpSpPr>
        <p:grpSpPr>
          <a:xfrm>
            <a:off x="4566790" y="1599288"/>
            <a:ext cx="4637209" cy="5104698"/>
            <a:chOff x="4739066" y="1599288"/>
            <a:chExt cx="4637209" cy="5104698"/>
          </a:xfrm>
        </p:grpSpPr>
        <p:sp>
          <p:nvSpPr>
            <p:cNvPr id="36" name="二等辺三角形 35"/>
            <p:cNvSpPr/>
            <p:nvPr/>
          </p:nvSpPr>
          <p:spPr>
            <a:xfrm rot="10800000">
              <a:off x="5080141" y="1732942"/>
              <a:ext cx="3759058" cy="1521896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テキスト ボックス 36"/>
                <p:cNvSpPr txBox="1"/>
                <p:nvPr/>
              </p:nvSpPr>
              <p:spPr>
                <a:xfrm>
                  <a:off x="6376162" y="1599288"/>
                  <a:ext cx="1148411" cy="144917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⋮</m:t>
                            </m:r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r>
                              <a:rPr lang="en-US" altLang="ja-JP" sz="32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</m:eqArr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37" name="テキスト ボックス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76162" y="1599288"/>
                  <a:ext cx="1148411" cy="144917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二等辺三角形 37"/>
            <p:cNvSpPr/>
            <p:nvPr/>
          </p:nvSpPr>
          <p:spPr>
            <a:xfrm rot="10800000">
              <a:off x="4739066" y="3984106"/>
              <a:ext cx="4637209" cy="1792762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テキスト ボックス 38"/>
                <p:cNvSpPr txBox="1"/>
                <p:nvPr/>
              </p:nvSpPr>
              <p:spPr>
                <a:xfrm>
                  <a:off x="5255718" y="3005754"/>
                  <a:ext cx="927279" cy="19289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  <m:e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</m:eqArr>
                      </m:oMath>
                    </m:oMathPara>
                  </a14:m>
                  <a:endParaRPr lang="en-US" altLang="ja-JP" sz="3200" dirty="0" smtClean="0"/>
                </a:p>
              </p:txBody>
            </p:sp>
          </mc:Choice>
          <mc:Fallback xmlns="">
            <p:sp>
              <p:nvSpPr>
                <p:cNvPr id="39" name="テキスト ボックス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5718" y="3005754"/>
                  <a:ext cx="927279" cy="1928990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r="-34211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テキスト ボックス 39"/>
                <p:cNvSpPr txBox="1"/>
                <p:nvPr/>
              </p:nvSpPr>
              <p:spPr>
                <a:xfrm>
                  <a:off x="7614824" y="2991981"/>
                  <a:ext cx="927279" cy="19364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altLang="ja-JP" sz="32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</m:e>
                        </m:eqArr>
                      </m:oMath>
                    </m:oMathPara>
                  </a14:m>
                  <a:endParaRPr lang="en-US" altLang="ja-JP" sz="3200" dirty="0"/>
                </a:p>
              </p:txBody>
            </p:sp>
          </mc:Choice>
          <mc:Fallback xmlns="">
            <p:sp>
              <p:nvSpPr>
                <p:cNvPr id="40" name="テキスト ボックス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14824" y="2991981"/>
                  <a:ext cx="927279" cy="1936428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r="-34211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テキスト ボックス 40"/>
                <p:cNvSpPr txBox="1"/>
                <p:nvPr/>
              </p:nvSpPr>
              <p:spPr>
                <a:xfrm>
                  <a:off x="6000679" y="5776873"/>
                  <a:ext cx="2105696" cy="9271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r>
                              <a:rPr lang="en-US" altLang="ja-JP" sz="32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⊥</m:t>
                            </m:r>
                          </m:e>
                        </m:eqArr>
                      </m:oMath>
                    </m:oMathPara>
                  </a14:m>
                  <a:endParaRPr kumimoji="1" lang="ja-JP" altLang="en-US" sz="2400" dirty="0"/>
                </a:p>
              </p:txBody>
            </p:sp>
          </mc:Choice>
          <mc:Fallback xmlns="">
            <p:sp>
              <p:nvSpPr>
                <p:cNvPr id="41" name="テキスト ボックス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0679" y="5776873"/>
                  <a:ext cx="2105696" cy="927113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8" name="フリーフォーム 47"/>
            <p:cNvSpPr/>
            <p:nvPr/>
          </p:nvSpPr>
          <p:spPr>
            <a:xfrm>
              <a:off x="5409127" y="2511380"/>
              <a:ext cx="3258355" cy="927347"/>
            </a:xfrm>
            <a:custGeom>
              <a:avLst/>
              <a:gdLst>
                <a:gd name="connsiteX0" fmla="*/ 0 w 3258355"/>
                <a:gd name="connsiteY0" fmla="*/ 0 h 927347"/>
                <a:gd name="connsiteX1" fmla="*/ 1635617 w 3258355"/>
                <a:gd name="connsiteY1" fmla="*/ 927279 h 927347"/>
                <a:gd name="connsiteX2" fmla="*/ 3258355 w 3258355"/>
                <a:gd name="connsiteY2" fmla="*/ 38637 h 927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58355" h="927347">
                  <a:moveTo>
                    <a:pt x="0" y="0"/>
                  </a:moveTo>
                  <a:cubicBezTo>
                    <a:pt x="546279" y="460420"/>
                    <a:pt x="1092558" y="920840"/>
                    <a:pt x="1635617" y="927279"/>
                  </a:cubicBezTo>
                  <a:cubicBezTo>
                    <a:pt x="2178676" y="933718"/>
                    <a:pt x="2718515" y="486177"/>
                    <a:pt x="3258355" y="38637"/>
                  </a:cubicBezTo>
                </a:path>
              </a:pathLst>
            </a:custGeom>
            <a:noFill/>
            <a:ln w="3810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4" name="右矢印 43"/>
          <p:cNvSpPr/>
          <p:nvPr/>
        </p:nvSpPr>
        <p:spPr>
          <a:xfrm>
            <a:off x="4109408" y="2563450"/>
            <a:ext cx="985400" cy="109091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/>
          <p:cNvSpPr/>
          <p:nvPr/>
        </p:nvSpPr>
        <p:spPr>
          <a:xfrm>
            <a:off x="546789" y="2483474"/>
            <a:ext cx="3258355" cy="927347"/>
          </a:xfrm>
          <a:custGeom>
            <a:avLst/>
            <a:gdLst>
              <a:gd name="connsiteX0" fmla="*/ 0 w 3258355"/>
              <a:gd name="connsiteY0" fmla="*/ 0 h 927347"/>
              <a:gd name="connsiteX1" fmla="*/ 1635617 w 3258355"/>
              <a:gd name="connsiteY1" fmla="*/ 927279 h 927347"/>
              <a:gd name="connsiteX2" fmla="*/ 3258355 w 3258355"/>
              <a:gd name="connsiteY2" fmla="*/ 38637 h 92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58355" h="927347">
                <a:moveTo>
                  <a:pt x="0" y="0"/>
                </a:moveTo>
                <a:cubicBezTo>
                  <a:pt x="546279" y="460420"/>
                  <a:pt x="1092558" y="920840"/>
                  <a:pt x="1635617" y="927279"/>
                </a:cubicBezTo>
                <a:cubicBezTo>
                  <a:pt x="2178676" y="933718"/>
                  <a:pt x="2718515" y="486177"/>
                  <a:pt x="3258355" y="38637"/>
                </a:cubicBezTo>
              </a:path>
            </a:pathLst>
          </a:custGeom>
          <a:noFill/>
          <a:ln w="381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5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6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Solution Composition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3200" dirty="0"/>
              <a:t>Iteratively </a:t>
            </a:r>
            <a:r>
              <a:rPr lang="en-US" altLang="ja-JP" sz="3200" dirty="0" smtClean="0"/>
              <a:t>solve</a:t>
            </a:r>
            <a:br>
              <a:rPr lang="en-US" altLang="ja-JP" sz="3200" dirty="0" smtClean="0"/>
            </a:br>
            <a:r>
              <a:rPr lang="en-US" altLang="ja-JP" sz="3200" dirty="0" smtClean="0"/>
              <a:t>each </a:t>
            </a:r>
            <a:r>
              <a:rPr lang="en-US" altLang="ja-JP" sz="3200" b="1" i="1" dirty="0" smtClean="0">
                <a:solidFill>
                  <a:srgbClr val="0070C0"/>
                </a:solidFill>
              </a:rPr>
              <a:t>tree component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en-US" altLang="ja-JP" sz="3200" dirty="0" smtClean="0"/>
              <a:t>from the </a:t>
            </a:r>
            <a:r>
              <a:rPr lang="en-US" altLang="ja-JP" sz="3200" dirty="0"/>
              <a:t>root-most </a:t>
            </a:r>
            <a:r>
              <a:rPr lang="en-US" altLang="ja-JP" sz="3200" dirty="0" smtClean="0"/>
              <a:t>one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16</a:t>
            </a:fld>
            <a:endParaRPr kumimoji="1" lang="ja-JP" altLang="en-US"/>
          </a:p>
        </p:txBody>
      </p:sp>
      <p:grpSp>
        <p:nvGrpSpPr>
          <p:cNvPr id="16" name="グループ化 15"/>
          <p:cNvGrpSpPr/>
          <p:nvPr/>
        </p:nvGrpSpPr>
        <p:grpSpPr>
          <a:xfrm>
            <a:off x="4386485" y="1547772"/>
            <a:ext cx="4637209" cy="5104698"/>
            <a:chOff x="4739066" y="1599288"/>
            <a:chExt cx="4637209" cy="5104698"/>
          </a:xfrm>
        </p:grpSpPr>
        <p:sp>
          <p:nvSpPr>
            <p:cNvPr id="17" name="二等辺三角形 16"/>
            <p:cNvSpPr/>
            <p:nvPr/>
          </p:nvSpPr>
          <p:spPr>
            <a:xfrm rot="10800000">
              <a:off x="5080141" y="1732942"/>
              <a:ext cx="3759058" cy="1521896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テキスト ボックス 17"/>
                <p:cNvSpPr txBox="1"/>
                <p:nvPr/>
              </p:nvSpPr>
              <p:spPr>
                <a:xfrm>
                  <a:off x="6376162" y="1599288"/>
                  <a:ext cx="1148411" cy="144917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⋮</m:t>
                            </m:r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r>
                              <a:rPr lang="en-US" altLang="ja-JP" sz="32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</m:eqArr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18" name="テキスト ボックス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76162" y="1599288"/>
                  <a:ext cx="1148411" cy="144917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二等辺三角形 18"/>
            <p:cNvSpPr/>
            <p:nvPr/>
          </p:nvSpPr>
          <p:spPr>
            <a:xfrm rot="10800000">
              <a:off x="4739066" y="3984106"/>
              <a:ext cx="4637209" cy="1792762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テキスト ボックス 19"/>
                <p:cNvSpPr txBox="1"/>
                <p:nvPr/>
              </p:nvSpPr>
              <p:spPr>
                <a:xfrm>
                  <a:off x="5255718" y="3005754"/>
                  <a:ext cx="927279" cy="19289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  <m:e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</m:eqArr>
                      </m:oMath>
                    </m:oMathPara>
                  </a14:m>
                  <a:endParaRPr lang="en-US" altLang="ja-JP" sz="3200" dirty="0" smtClean="0"/>
                </a:p>
              </p:txBody>
            </p:sp>
          </mc:Choice>
          <mc:Fallback xmlns="">
            <p:sp>
              <p:nvSpPr>
                <p:cNvPr id="20" name="テキスト ボックス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5718" y="3005754"/>
                  <a:ext cx="927279" cy="192899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r="-34868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テキスト ボックス 20"/>
                <p:cNvSpPr txBox="1"/>
                <p:nvPr/>
              </p:nvSpPr>
              <p:spPr>
                <a:xfrm>
                  <a:off x="7614824" y="2991981"/>
                  <a:ext cx="927279" cy="19364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altLang="ja-JP" sz="32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</m:e>
                        </m:eqArr>
                      </m:oMath>
                    </m:oMathPara>
                  </a14:m>
                  <a:endParaRPr lang="en-US" altLang="ja-JP" sz="3200" dirty="0"/>
                </a:p>
              </p:txBody>
            </p:sp>
          </mc:Choice>
          <mc:Fallback xmlns="">
            <p:sp>
              <p:nvSpPr>
                <p:cNvPr id="21" name="テキスト ボックス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14824" y="2991981"/>
                  <a:ext cx="927279" cy="1936428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r="-34868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テキスト ボックス 21"/>
                <p:cNvSpPr txBox="1"/>
                <p:nvPr/>
              </p:nvSpPr>
              <p:spPr>
                <a:xfrm>
                  <a:off x="6000679" y="5776873"/>
                  <a:ext cx="2105696" cy="9271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r>
                              <a:rPr lang="en-US" altLang="ja-JP" sz="32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⊥</m:t>
                            </m:r>
                          </m:e>
                        </m:eqArr>
                      </m:oMath>
                    </m:oMathPara>
                  </a14:m>
                  <a:endParaRPr kumimoji="1" lang="ja-JP" altLang="en-US" sz="2400" dirty="0"/>
                </a:p>
              </p:txBody>
            </p:sp>
          </mc:Choice>
          <mc:Fallback xmlns="">
            <p:sp>
              <p:nvSpPr>
                <p:cNvPr id="22" name="テキスト ボックス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0679" y="5776873"/>
                  <a:ext cx="2105696" cy="927113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フリーフォーム 22"/>
            <p:cNvSpPr/>
            <p:nvPr/>
          </p:nvSpPr>
          <p:spPr>
            <a:xfrm>
              <a:off x="5409127" y="2511380"/>
              <a:ext cx="3258355" cy="927347"/>
            </a:xfrm>
            <a:custGeom>
              <a:avLst/>
              <a:gdLst>
                <a:gd name="connsiteX0" fmla="*/ 0 w 3258355"/>
                <a:gd name="connsiteY0" fmla="*/ 0 h 927347"/>
                <a:gd name="connsiteX1" fmla="*/ 1635617 w 3258355"/>
                <a:gd name="connsiteY1" fmla="*/ 927279 h 927347"/>
                <a:gd name="connsiteX2" fmla="*/ 3258355 w 3258355"/>
                <a:gd name="connsiteY2" fmla="*/ 38637 h 927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58355" h="927347">
                  <a:moveTo>
                    <a:pt x="0" y="0"/>
                  </a:moveTo>
                  <a:cubicBezTo>
                    <a:pt x="546279" y="460420"/>
                    <a:pt x="1092558" y="920840"/>
                    <a:pt x="1635617" y="927279"/>
                  </a:cubicBezTo>
                  <a:cubicBezTo>
                    <a:pt x="2178676" y="933718"/>
                    <a:pt x="2718515" y="486177"/>
                    <a:pt x="3258355" y="38637"/>
                  </a:cubicBezTo>
                </a:path>
              </a:pathLst>
            </a:custGeom>
            <a:noFill/>
            <a:ln w="3810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四角形吹き出し 24"/>
              <p:cNvSpPr/>
              <p:nvPr/>
            </p:nvSpPr>
            <p:spPr>
              <a:xfrm>
                <a:off x="4386485" y="4876893"/>
                <a:ext cx="1261613" cy="673901"/>
              </a:xfrm>
              <a:prstGeom prst="wedgeRectCallout">
                <a:avLst>
                  <a:gd name="adj1" fmla="val 14896"/>
                  <a:gd name="adj2" fmla="val -117143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acc>
                        <m:accPr>
                          <m:chr m:val="̃"/>
                          <m:ctrlPr>
                            <a:rPr kumimoji="1"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kumimoji="1"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kumimoji="1" lang="en-US" altLang="ja-JP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n-US" altLang="ja-JP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1" lang="ja-JP" altLang="en-US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5" name="四角形吹き出し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6485" y="4876893"/>
                <a:ext cx="1261613" cy="673901"/>
              </a:xfrm>
              <a:prstGeom prst="wedgeRectCallout">
                <a:avLst>
                  <a:gd name="adj1" fmla="val 14896"/>
                  <a:gd name="adj2" fmla="val -117143"/>
                </a:avLst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四角形吹き出し 25"/>
              <p:cNvSpPr/>
              <p:nvPr/>
            </p:nvSpPr>
            <p:spPr>
              <a:xfrm>
                <a:off x="7172943" y="4876893"/>
                <a:ext cx="1261613" cy="673901"/>
              </a:xfrm>
              <a:prstGeom prst="wedgeRectCallout">
                <a:avLst>
                  <a:gd name="adj1" fmla="val -22875"/>
                  <a:gd name="adj2" fmla="val -115232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acc>
                        <m:accPr>
                          <m:chr m:val="̃"/>
                          <m:ctrlPr>
                            <a:rPr kumimoji="1"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kumimoji="1"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kumimoji="1" lang="en-US" altLang="ja-JP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n-US" altLang="ja-JP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1" lang="ja-JP" altLang="en-US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四角形吹き出し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2943" y="4876893"/>
                <a:ext cx="1261613" cy="673901"/>
              </a:xfrm>
              <a:prstGeom prst="wedgeRectCallout">
                <a:avLst>
                  <a:gd name="adj1" fmla="val -22875"/>
                  <a:gd name="adj2" fmla="val -115232"/>
                </a:avLst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四角形吹き出し 26"/>
              <p:cNvSpPr/>
              <p:nvPr/>
            </p:nvSpPr>
            <p:spPr>
              <a:xfrm>
                <a:off x="4120391" y="1500362"/>
                <a:ext cx="2240924" cy="673901"/>
              </a:xfrm>
              <a:prstGeom prst="wedgeRectCallout">
                <a:avLst>
                  <a:gd name="adj1" fmla="val 39181"/>
                  <a:gd name="adj2" fmla="val 100723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acc>
                        <m:accPr>
                          <m:chr m:val="̃"/>
                          <m:ctrlPr>
                            <a:rPr kumimoji="1"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kumimoji="1"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kumimoji="1" lang="en-US" altLang="ja-JP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n-US" altLang="ja-JP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ja-JP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∧</m:t>
                      </m:r>
                      <m:sSub>
                        <m:sSubPr>
                          <m:ctrlPr>
                            <a:rPr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1" lang="ja-JP" altLang="en-US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四角形吹き出し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0391" y="1500362"/>
                <a:ext cx="2240924" cy="673901"/>
              </a:xfrm>
              <a:prstGeom prst="wedgeRectCallout">
                <a:avLst>
                  <a:gd name="adj1" fmla="val 39181"/>
                  <a:gd name="adj2" fmla="val 100723"/>
                </a:avLst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フローチャート: 処理 23"/>
              <p:cNvSpPr/>
              <p:nvPr/>
            </p:nvSpPr>
            <p:spPr>
              <a:xfrm>
                <a:off x="527137" y="3567517"/>
                <a:ext cx="3593254" cy="1502295"/>
              </a:xfrm>
              <a:prstGeom prst="flowChartProcess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dirty="0" smtClean="0"/>
                  <a:t>Composed solution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𝜆</m:t>
                    </m:r>
                    <m:acc>
                      <m:accPr>
                        <m:chr m:val="̃"/>
                        <m:ctrlPr>
                          <a:rPr lang="en-US" altLang="ja-JP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ja-JP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.</m:t>
                    </m:r>
                    <m:sSub>
                      <m:sSubPr>
                        <m:ctrlPr>
                          <a:rPr lang="en-US" altLang="ja-JP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ja-JP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altLang="ja-JP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ja-JP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sz="2800" dirty="0" smtClean="0"/>
                  <a:t> for </a:t>
                </a:r>
                <a14:m>
                  <m:oMath xmlns:m="http://schemas.openxmlformats.org/officeDocument/2006/math">
                    <m:r>
                      <a:rPr lang="en-US" altLang="ja-JP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𝑷</m:t>
                    </m:r>
                  </m:oMath>
                </a14:m>
                <a:r>
                  <a:rPr kumimoji="1" lang="en-US" altLang="ja-JP" sz="2800" dirty="0" smtClean="0"/>
                  <a:t> may </a:t>
                </a:r>
                <a:r>
                  <a:rPr lang="en-US" altLang="ja-JP" sz="2800" dirty="0" smtClean="0"/>
                  <a:t>not be the simplest</a:t>
                </a:r>
                <a:endParaRPr kumimoji="1" lang="ja-JP" altLang="en-US" sz="2800" dirty="0"/>
              </a:p>
            </p:txBody>
          </p:sp>
        </mc:Choice>
        <mc:Fallback xmlns="">
          <p:sp>
            <p:nvSpPr>
              <p:cNvPr id="24" name="フローチャート: 処理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137" y="3567517"/>
                <a:ext cx="3593254" cy="1502295"/>
              </a:xfrm>
              <a:prstGeom prst="flowChartProcess">
                <a:avLst/>
              </a:prstGeom>
              <a:blipFill rotWithShape="0">
                <a:blip r:embed="rId10"/>
                <a:stretch>
                  <a:fillRect r="-2703" b="-682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157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Contribution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0454" y="1825625"/>
            <a:ext cx="8615966" cy="4351338"/>
          </a:xfrm>
        </p:spPr>
        <p:txBody>
          <a:bodyPr/>
          <a:lstStyle/>
          <a:p>
            <a:r>
              <a:rPr lang="en-US" altLang="ja-JP" sz="3200" dirty="0" smtClean="0"/>
              <a:t>New algorithm for finding</a:t>
            </a:r>
            <a:r>
              <a:rPr lang="en-US" altLang="ja-JP" sz="3200" dirty="0"/>
              <a:t> </a:t>
            </a:r>
            <a:r>
              <a:rPr lang="en-US" altLang="ja-JP" sz="3200" dirty="0" smtClean="0"/>
              <a:t>simple solutions of recursion-free Horn clauses over QFLRA based on</a:t>
            </a:r>
          </a:p>
          <a:p>
            <a:pPr lvl="1"/>
            <a:r>
              <a:rPr lang="en-US" altLang="ja-JP" sz="2800" dirty="0" smtClean="0"/>
              <a:t>Iterative sampling</a:t>
            </a:r>
          </a:p>
          <a:p>
            <a:pPr lvl="1"/>
            <a:r>
              <a:rPr lang="en-US" altLang="ja-JP" sz="2800" dirty="0" smtClean="0"/>
              <a:t>Constraint decomposition</a:t>
            </a:r>
          </a:p>
          <a:p>
            <a:pPr lvl="2"/>
            <a:r>
              <a:rPr lang="en-US" altLang="ja-JP" sz="2400" dirty="0"/>
              <a:t>for head-joining </a:t>
            </a:r>
            <a:r>
              <a:rPr lang="en-US" altLang="ja-JP" sz="2400" dirty="0" smtClean="0"/>
              <a:t>predicate variables</a:t>
            </a:r>
            <a:endParaRPr lang="en-US" altLang="ja-JP" sz="2400" dirty="0"/>
          </a:p>
          <a:p>
            <a:pPr lvl="2"/>
            <a:r>
              <a:rPr lang="en-US" altLang="ja-JP" sz="2400" dirty="0" smtClean="0"/>
              <a:t>for body-joining predicate</a:t>
            </a:r>
            <a:r>
              <a:rPr lang="en-US" altLang="ja-JP" sz="2400" dirty="0"/>
              <a:t> variables</a:t>
            </a:r>
            <a:endParaRPr lang="en-US" altLang="ja-JP" sz="2400" dirty="0" smtClean="0"/>
          </a:p>
          <a:p>
            <a:pPr lvl="1"/>
            <a:r>
              <a:rPr lang="en-US" altLang="ja-JP" sz="2800" dirty="0">
                <a:solidFill>
                  <a:srgbClr val="FF0000"/>
                </a:solidFill>
              </a:rPr>
              <a:t>Solution composition using solution </a:t>
            </a:r>
            <a:r>
              <a:rPr lang="en-US" altLang="ja-JP" sz="2800" dirty="0" smtClean="0">
                <a:solidFill>
                  <a:srgbClr val="FF0000"/>
                </a:solidFill>
              </a:rPr>
              <a:t>space</a:t>
            </a:r>
            <a:endParaRPr lang="en-US" altLang="ja-JP" sz="2800" dirty="0">
              <a:solidFill>
                <a:srgbClr val="FF0000"/>
              </a:solidFill>
            </a:endParaRPr>
          </a:p>
          <a:p>
            <a:r>
              <a:rPr lang="en-US" altLang="ja-JP" sz="3200" dirty="0" smtClean="0"/>
              <a:t>Implementation </a:t>
            </a:r>
            <a:r>
              <a:rPr lang="en-US" altLang="ja-JP" sz="3200" dirty="0"/>
              <a:t>and </a:t>
            </a:r>
            <a:r>
              <a:rPr lang="en-US" altLang="ja-JP" sz="3200" dirty="0" smtClean="0"/>
              <a:t>experiments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3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Solution Composition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using </a:t>
            </a:r>
            <a:r>
              <a:rPr kumimoji="1" lang="en-US" altLang="ja-JP" b="1" i="1" dirty="0" smtClean="0">
                <a:solidFill>
                  <a:srgbClr val="0070C0"/>
                </a:solidFill>
              </a:rPr>
              <a:t>Solution Space</a:t>
            </a:r>
            <a:endParaRPr kumimoji="1" lang="ja-JP" altLang="en-US" b="1" i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ja-JP" dirty="0" smtClean="0"/>
                  <a:t>Iteratively compute</a:t>
                </a:r>
                <a:br>
                  <a:rPr lang="en-US" altLang="ja-JP" dirty="0" smtClean="0"/>
                </a:br>
                <a:r>
                  <a:rPr lang="en-US" altLang="ja-JP" dirty="0"/>
                  <a:t>a </a:t>
                </a:r>
                <a:r>
                  <a:rPr lang="en-US" altLang="ja-JP" b="1" i="1" dirty="0" smtClean="0">
                    <a:solidFill>
                      <a:srgbClr val="0070C0"/>
                    </a:solidFill>
                  </a:rPr>
                  <a:t>solution space </a:t>
                </a:r>
                <a14:m>
                  <m:oMath xmlns:m="http://schemas.openxmlformats.org/officeDocument/2006/math">
                    <m:r>
                      <a:rPr lang="en-US" altLang="ja-JP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𝑺</m:t>
                    </m:r>
                  </m:oMath>
                </a14:m>
                <a:r>
                  <a:rPr lang="en-US" altLang="ja-JP" dirty="0" smtClean="0"/>
                  <a:t> for</a:t>
                </a:r>
                <a:br>
                  <a:rPr lang="en-US" altLang="ja-JP" dirty="0" smtClean="0"/>
                </a:br>
                <a:r>
                  <a:rPr lang="en-US" altLang="ja-JP" dirty="0" smtClean="0"/>
                  <a:t>each</a:t>
                </a:r>
                <a:r>
                  <a:rPr lang="en-US" altLang="ja-JP" dirty="0"/>
                  <a:t> </a:t>
                </a:r>
                <a:r>
                  <a:rPr lang="en-US" altLang="ja-JP" dirty="0" smtClean="0"/>
                  <a:t>tree component</a:t>
                </a:r>
                <a:r>
                  <a:rPr lang="en-US" altLang="ja-JP" b="1" i="1" dirty="0" smtClean="0"/>
                  <a:t/>
                </a:r>
                <a:br>
                  <a:rPr lang="en-US" altLang="ja-JP" b="1" i="1" dirty="0" smtClean="0"/>
                </a:br>
                <a:r>
                  <a:rPr lang="en-US" altLang="ja-JP" dirty="0" smtClean="0"/>
                  <a:t>from the </a:t>
                </a:r>
                <a:r>
                  <a:rPr lang="en-US" altLang="ja-JP" dirty="0"/>
                  <a:t>root-most </a:t>
                </a:r>
                <a:r>
                  <a:rPr lang="en-US" altLang="ja-JP" dirty="0" smtClean="0"/>
                  <a:t>one</a:t>
                </a:r>
                <a:br>
                  <a:rPr lang="en-US" altLang="ja-JP" dirty="0" smtClean="0"/>
                </a:br>
                <a:r>
                  <a:rPr lang="en-US" altLang="ja-JP" dirty="0" smtClean="0"/>
                  <a:t>using </a:t>
                </a:r>
                <a:r>
                  <a:rPr lang="en-US" altLang="ja-JP" dirty="0" err="1" smtClean="0"/>
                  <a:t>Farkas</a:t>
                </a:r>
                <a:r>
                  <a:rPr lang="en-US" altLang="ja-JP" dirty="0"/>
                  <a:t>’ </a:t>
                </a:r>
                <a:r>
                  <a:rPr lang="en-US" altLang="ja-JP" dirty="0" smtClean="0"/>
                  <a:t>lemma</a:t>
                </a:r>
                <a:r>
                  <a:rPr lang="en-US" altLang="ja-JP" b="1" dirty="0" smtClean="0">
                    <a:solidFill>
                      <a:srgbClr val="0070C0"/>
                    </a:solidFill>
                  </a:rPr>
                  <a:t/>
                </a:r>
                <a:br>
                  <a:rPr lang="en-US" altLang="ja-JP" b="1" dirty="0" smtClean="0">
                    <a:solidFill>
                      <a:srgbClr val="0070C0"/>
                    </a:solidFill>
                  </a:rPr>
                </a:br>
                <a:r>
                  <a:rPr lang="en-US" altLang="ja-JP" dirty="0" smtClean="0"/>
                  <a:t>(see paper for details)</a:t>
                </a:r>
                <a:endParaRPr lang="en-US" altLang="ja-JP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391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18</a:t>
            </a:fld>
            <a:endParaRPr kumimoji="1" lang="ja-JP" altLang="en-US"/>
          </a:p>
        </p:txBody>
      </p:sp>
      <p:grpSp>
        <p:nvGrpSpPr>
          <p:cNvPr id="24" name="グループ化 23"/>
          <p:cNvGrpSpPr/>
          <p:nvPr/>
        </p:nvGrpSpPr>
        <p:grpSpPr>
          <a:xfrm>
            <a:off x="4386485" y="1547772"/>
            <a:ext cx="4637209" cy="5104698"/>
            <a:chOff x="4739066" y="1599288"/>
            <a:chExt cx="4637209" cy="5104698"/>
          </a:xfrm>
        </p:grpSpPr>
        <p:sp>
          <p:nvSpPr>
            <p:cNvPr id="28" name="二等辺三角形 27"/>
            <p:cNvSpPr/>
            <p:nvPr/>
          </p:nvSpPr>
          <p:spPr>
            <a:xfrm rot="10800000">
              <a:off x="5080141" y="1732942"/>
              <a:ext cx="3759058" cy="1521896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テキスト ボックス 28"/>
                <p:cNvSpPr txBox="1"/>
                <p:nvPr/>
              </p:nvSpPr>
              <p:spPr>
                <a:xfrm>
                  <a:off x="6376162" y="1599288"/>
                  <a:ext cx="1148411" cy="144917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⋮</m:t>
                            </m:r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r>
                              <a:rPr lang="en-US" altLang="ja-JP" sz="32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</m:eqArr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29" name="テキスト ボックス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76162" y="1599288"/>
                  <a:ext cx="1148411" cy="144917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二等辺三角形 29"/>
            <p:cNvSpPr/>
            <p:nvPr/>
          </p:nvSpPr>
          <p:spPr>
            <a:xfrm rot="10800000">
              <a:off x="4739066" y="3984106"/>
              <a:ext cx="4637209" cy="1792762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テキスト ボックス 30"/>
                <p:cNvSpPr txBox="1"/>
                <p:nvPr/>
              </p:nvSpPr>
              <p:spPr>
                <a:xfrm>
                  <a:off x="5255718" y="3005754"/>
                  <a:ext cx="927279" cy="19289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  <m:e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</m:eqArr>
                      </m:oMath>
                    </m:oMathPara>
                  </a14:m>
                  <a:endParaRPr lang="en-US" altLang="ja-JP" sz="3200" dirty="0" smtClean="0"/>
                </a:p>
              </p:txBody>
            </p:sp>
          </mc:Choice>
          <mc:Fallback xmlns="">
            <p:sp>
              <p:nvSpPr>
                <p:cNvPr id="31" name="テキスト ボックス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5718" y="3005754"/>
                  <a:ext cx="927279" cy="192899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r="-34868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テキスト ボックス 31"/>
                <p:cNvSpPr txBox="1"/>
                <p:nvPr/>
              </p:nvSpPr>
              <p:spPr>
                <a:xfrm>
                  <a:off x="7614824" y="2991981"/>
                  <a:ext cx="927279" cy="19364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sSub>
                              <m:sSubPr>
                                <m:ctrlP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sz="32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altLang="ja-JP" sz="32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32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</m:e>
                        </m:eqArr>
                      </m:oMath>
                    </m:oMathPara>
                  </a14:m>
                  <a:endParaRPr lang="en-US" altLang="ja-JP" sz="3200" dirty="0"/>
                </a:p>
              </p:txBody>
            </p:sp>
          </mc:Choice>
          <mc:Fallback xmlns="">
            <p:sp>
              <p:nvSpPr>
                <p:cNvPr id="32" name="テキスト ボックス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14824" y="2991981"/>
                  <a:ext cx="927279" cy="1936428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r="-34868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テキスト ボックス 32"/>
                <p:cNvSpPr txBox="1"/>
                <p:nvPr/>
              </p:nvSpPr>
              <p:spPr>
                <a:xfrm>
                  <a:off x="6000679" y="5776873"/>
                  <a:ext cx="2105696" cy="9271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r>
                              <a:rPr lang="en-US" altLang="ja-JP" sz="32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⊥</m:t>
                            </m:r>
                          </m:e>
                        </m:eqArr>
                      </m:oMath>
                    </m:oMathPara>
                  </a14:m>
                  <a:endParaRPr kumimoji="1" lang="ja-JP" altLang="en-US" sz="2400" dirty="0"/>
                </a:p>
              </p:txBody>
            </p:sp>
          </mc:Choice>
          <mc:Fallback xmlns="">
            <p:sp>
              <p:nvSpPr>
                <p:cNvPr id="33" name="テキスト ボックス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0679" y="5776873"/>
                  <a:ext cx="2105696" cy="927113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フリーフォーム 33"/>
            <p:cNvSpPr/>
            <p:nvPr/>
          </p:nvSpPr>
          <p:spPr>
            <a:xfrm>
              <a:off x="5409127" y="2511380"/>
              <a:ext cx="3258355" cy="927347"/>
            </a:xfrm>
            <a:custGeom>
              <a:avLst/>
              <a:gdLst>
                <a:gd name="connsiteX0" fmla="*/ 0 w 3258355"/>
                <a:gd name="connsiteY0" fmla="*/ 0 h 927347"/>
                <a:gd name="connsiteX1" fmla="*/ 1635617 w 3258355"/>
                <a:gd name="connsiteY1" fmla="*/ 927279 h 927347"/>
                <a:gd name="connsiteX2" fmla="*/ 3258355 w 3258355"/>
                <a:gd name="connsiteY2" fmla="*/ 38637 h 927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58355" h="927347">
                  <a:moveTo>
                    <a:pt x="0" y="0"/>
                  </a:moveTo>
                  <a:cubicBezTo>
                    <a:pt x="546279" y="460420"/>
                    <a:pt x="1092558" y="920840"/>
                    <a:pt x="1635617" y="927279"/>
                  </a:cubicBezTo>
                  <a:cubicBezTo>
                    <a:pt x="2178676" y="933718"/>
                    <a:pt x="2718515" y="486177"/>
                    <a:pt x="3258355" y="38637"/>
                  </a:cubicBezTo>
                </a:path>
              </a:pathLst>
            </a:custGeom>
            <a:noFill/>
            <a:ln w="38100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四角形吹き出し 34"/>
              <p:cNvSpPr/>
              <p:nvPr/>
            </p:nvSpPr>
            <p:spPr>
              <a:xfrm>
                <a:off x="268827" y="5382312"/>
                <a:ext cx="5964332" cy="640103"/>
              </a:xfrm>
              <a:prstGeom prst="wedgeRectCallout">
                <a:avLst>
                  <a:gd name="adj1" fmla="val 46165"/>
                  <a:gd name="adj2" fmla="val -127705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  <m:acc>
                            <m:accPr>
                              <m:chr m:val="̃"/>
                              <m:ctrlP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sSub>
                            <m:sSubPr>
                              <m:ctrlP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ja-JP" sz="32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ja-JP" sz="3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  <m:acc>
                            <m:accPr>
                              <m:chr m:val="̃"/>
                              <m:ctrlP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sSub>
                            <m:sSubPr>
                              <m:ctrlP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en-US" altLang="ja-JP" sz="3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ja-JP" sz="32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…</m:t>
                          </m:r>
                        </m:e>
                      </m:d>
                      <m:r>
                        <a:rPr kumimoji="1" lang="en-US" altLang="ja-JP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kumimoji="1" lang="en-US" altLang="ja-JP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ja-JP" altLang="en-US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5" name="四角形吹き出し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827" y="5382312"/>
                <a:ext cx="5964332" cy="640103"/>
              </a:xfrm>
              <a:prstGeom prst="wedgeRectCallout">
                <a:avLst>
                  <a:gd name="adj1" fmla="val 46165"/>
                  <a:gd name="adj2" fmla="val -127705"/>
                </a:avLst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フローチャート: 処理 40"/>
              <p:cNvSpPr/>
              <p:nvPr/>
            </p:nvSpPr>
            <p:spPr>
              <a:xfrm>
                <a:off x="120306" y="4300275"/>
                <a:ext cx="4589666" cy="961747"/>
              </a:xfrm>
              <a:prstGeom prst="flowChartProcess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2800" dirty="0" smtClean="0"/>
                  <a:t>We get more chance to obtain a simple solution for </a:t>
                </a:r>
                <a14:m>
                  <m:oMath xmlns:m="http://schemas.openxmlformats.org/officeDocument/2006/math">
                    <m:r>
                      <a:rPr lang="en-US" altLang="ja-JP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𝑷</m:t>
                    </m:r>
                  </m:oMath>
                </a14:m>
                <a:r>
                  <a:rPr kumimoji="1" lang="en-US" altLang="ja-JP" sz="2800" dirty="0" smtClean="0"/>
                  <a:t>!</a:t>
                </a:r>
                <a:endParaRPr kumimoji="1" lang="ja-JP" altLang="en-US" sz="2800" dirty="0"/>
              </a:p>
            </p:txBody>
          </p:sp>
        </mc:Choice>
        <mc:Fallback xmlns="">
          <p:sp>
            <p:nvSpPr>
              <p:cNvPr id="41" name="フローチャート: 処理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06" y="4300275"/>
                <a:ext cx="4589666" cy="961747"/>
              </a:xfrm>
              <a:prstGeom prst="flowChartProcess">
                <a:avLst/>
              </a:prstGeom>
              <a:blipFill rotWithShape="0">
                <a:blip r:embed="rId10"/>
                <a:stretch>
                  <a:fillRect l="-1987" t="-4375" r="-3841" b="-1687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四角形吹き出し 44"/>
              <p:cNvSpPr/>
              <p:nvPr/>
            </p:nvSpPr>
            <p:spPr>
              <a:xfrm>
                <a:off x="421227" y="5534712"/>
                <a:ext cx="5964332" cy="640103"/>
              </a:xfrm>
              <a:prstGeom prst="wedgeRectCallout">
                <a:avLst>
                  <a:gd name="adj1" fmla="val 43648"/>
                  <a:gd name="adj2" fmla="val -153291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  <m:acc>
                            <m:accPr>
                              <m:chr m:val="̃"/>
                              <m:ctrlP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sSub>
                            <m:sSubPr>
                              <m:ctrlP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en-US" altLang="ja-JP" sz="3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altLang="ja-JP" sz="32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ja-JP" sz="3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  <m:acc>
                            <m:accPr>
                              <m:chr m:val="̃"/>
                              <m:ctrlP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sSub>
                            <m:sSubPr>
                              <m:ctrlP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3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en-US" altLang="ja-JP" sz="3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altLang="ja-JP" sz="320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…</m:t>
                          </m:r>
                        </m:e>
                      </m:d>
                      <m:r>
                        <a:rPr kumimoji="1" lang="en-US" altLang="ja-JP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kumimoji="1" lang="en-US" altLang="ja-JP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ja-JP" altLang="en-US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5" name="四角形吹き出し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227" y="5534712"/>
                <a:ext cx="5964332" cy="640103"/>
              </a:xfrm>
              <a:prstGeom prst="wedgeRectCallout">
                <a:avLst>
                  <a:gd name="adj1" fmla="val 43648"/>
                  <a:gd name="adj2" fmla="val -153291"/>
                </a:avLst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四角形吹き出し 20"/>
              <p:cNvSpPr/>
              <p:nvPr/>
            </p:nvSpPr>
            <p:spPr>
              <a:xfrm>
                <a:off x="4120391" y="1500362"/>
                <a:ext cx="2240924" cy="673901"/>
              </a:xfrm>
              <a:prstGeom prst="wedgeRectCallout">
                <a:avLst>
                  <a:gd name="adj1" fmla="val 39181"/>
                  <a:gd name="adj2" fmla="val 100723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acc>
                        <m:accPr>
                          <m:chr m:val="̃"/>
                          <m:ctrlPr>
                            <a:rPr kumimoji="1"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kumimoji="1"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kumimoji="1" lang="en-US" altLang="ja-JP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n-US" altLang="ja-JP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3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altLang="ja-JP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kumimoji="1" lang="ja-JP" altLang="en-US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" name="四角形吹き出し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0391" y="1500362"/>
                <a:ext cx="2240924" cy="673901"/>
              </a:xfrm>
              <a:prstGeom prst="wedgeRectCallout">
                <a:avLst>
                  <a:gd name="adj1" fmla="val 39181"/>
                  <a:gd name="adj2" fmla="val 100723"/>
                </a:avLst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907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1" grpId="0" animBg="1"/>
      <p:bldP spid="45" grpId="0" animBg="1"/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210578"/>
            <a:ext cx="7886700" cy="1325563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Previous Approaches to</a:t>
            </a:r>
            <a:r>
              <a:rPr lang="en-US" altLang="ja-JP" dirty="0" smtClean="0"/>
              <a:t> Solving </a:t>
            </a:r>
            <a:r>
              <a:rPr kumimoji="1" lang="en-US" altLang="ja-JP" dirty="0" smtClean="0"/>
              <a:t>Horn Clauses </a:t>
            </a:r>
            <a:r>
              <a:rPr lang="en-US" altLang="ja-JP" dirty="0" smtClean="0"/>
              <a:t>with</a:t>
            </a:r>
            <a:r>
              <a:rPr kumimoji="1" lang="en-US" altLang="ja-JP" dirty="0" smtClean="0"/>
              <a:t> Body-Joining Pred. Vars.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503650"/>
            <a:ext cx="7886700" cy="4351338"/>
          </a:xfrm>
        </p:spPr>
        <p:txBody>
          <a:bodyPr>
            <a:normAutofit/>
          </a:bodyPr>
          <a:lstStyle/>
          <a:p>
            <a:r>
              <a:rPr kumimoji="1" lang="en-US" altLang="ja-JP" sz="3200" dirty="0" smtClean="0"/>
              <a:t>Iteration-based </a:t>
            </a:r>
            <a:r>
              <a:rPr lang="en-US" altLang="ja-JP" sz="2400" dirty="0" smtClean="0"/>
              <a:t>[</a:t>
            </a:r>
            <a:r>
              <a:rPr lang="en-US" altLang="ja-JP" sz="2400" dirty="0"/>
              <a:t>U.+2009</a:t>
            </a:r>
            <a:r>
              <a:rPr lang="en-US" altLang="ja-JP" sz="2400" dirty="0" smtClean="0"/>
              <a:t>] [</a:t>
            </a:r>
            <a:r>
              <a:rPr lang="en-US" altLang="ja-JP" sz="2400" dirty="0"/>
              <a:t>Terauchi2010</a:t>
            </a:r>
            <a:r>
              <a:rPr lang="en-US" altLang="ja-JP" sz="2400" dirty="0" smtClean="0"/>
              <a:t>]</a:t>
            </a:r>
            <a:endParaRPr lang="en-US" altLang="ja-JP" sz="3200" dirty="0" smtClean="0"/>
          </a:p>
          <a:p>
            <a:pPr lvl="1"/>
            <a:r>
              <a:rPr lang="en-US" altLang="ja-JP" sz="2800" dirty="0"/>
              <a:t>Iteratively solve each</a:t>
            </a:r>
            <a:r>
              <a:rPr lang="en-US" altLang="ja-JP" sz="2800" i="1" dirty="0"/>
              <a:t> </a:t>
            </a:r>
            <a:r>
              <a:rPr lang="en-US" altLang="ja-JP" sz="2800" b="1" i="1" dirty="0" smtClean="0"/>
              <a:t>Horn clause</a:t>
            </a:r>
            <a:r>
              <a:rPr lang="en-US" altLang="ja-JP" sz="2800" dirty="0" smtClean="0"/>
              <a:t> from the root</a:t>
            </a:r>
            <a:endParaRPr kumimoji="1" lang="en-US" altLang="ja-JP" sz="2800" dirty="0" smtClean="0"/>
          </a:p>
          <a:p>
            <a:r>
              <a:rPr lang="en-US" altLang="ja-JP" sz="3200" dirty="0" smtClean="0"/>
              <a:t>Expansion-based </a:t>
            </a:r>
            <a:r>
              <a:rPr lang="en-US" altLang="ja-JP" sz="2400" dirty="0" smtClean="0"/>
              <a:t>[McMillan+2013] [Rümmer+2013]</a:t>
            </a:r>
          </a:p>
          <a:p>
            <a:pPr lvl="1"/>
            <a:r>
              <a:rPr lang="en-US" altLang="ja-JP" sz="2800" dirty="0" smtClean="0"/>
              <a:t>Eliminate body-joining pred. vars. by expansion</a:t>
            </a:r>
          </a:p>
          <a:p>
            <a:endParaRPr kumimoji="1" lang="ja-JP" altLang="en-US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19</a:t>
            </a:fld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>
            <a:off x="3816238" y="4414235"/>
            <a:ext cx="915179" cy="518746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8" name="グループ化 47"/>
          <p:cNvGrpSpPr/>
          <p:nvPr/>
        </p:nvGrpSpPr>
        <p:grpSpPr>
          <a:xfrm>
            <a:off x="44586" y="3400025"/>
            <a:ext cx="4320040" cy="3617668"/>
            <a:chOff x="44586" y="3103808"/>
            <a:chExt cx="4320040" cy="3617668"/>
          </a:xfrm>
        </p:grpSpPr>
        <p:sp>
          <p:nvSpPr>
            <p:cNvPr id="8" name="二等辺三角形 7"/>
            <p:cNvSpPr/>
            <p:nvPr/>
          </p:nvSpPr>
          <p:spPr>
            <a:xfrm rot="10800000">
              <a:off x="532846" y="3198743"/>
              <a:ext cx="3385063" cy="1101417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テキスト ボックス 8"/>
                <p:cNvSpPr txBox="1"/>
                <p:nvPr/>
              </p:nvSpPr>
              <p:spPr>
                <a:xfrm>
                  <a:off x="1669260" y="3103808"/>
                  <a:ext cx="1066573" cy="11099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⋮</m:t>
                            </m:r>
                          </m:e>
                          <m:e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r>
                              <a:rPr lang="en-US" altLang="ja-JP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altLang="ja-JP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24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</m:eqArr>
                      </m:oMath>
                    </m:oMathPara>
                  </a14:m>
                  <a:endParaRPr kumimoji="1" lang="ja-JP" altLang="en-US" sz="2400" dirty="0"/>
                </a:p>
              </p:txBody>
            </p:sp>
          </mc:Choice>
          <mc:Fallback xmlns="">
            <p:sp>
              <p:nvSpPr>
                <p:cNvPr id="9" name="テキスト ボックス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9260" y="3103808"/>
                  <a:ext cx="1066573" cy="110991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二等辺三角形 9"/>
            <p:cNvSpPr/>
            <p:nvPr/>
          </p:nvSpPr>
          <p:spPr>
            <a:xfrm rot="10800000">
              <a:off x="44586" y="4749258"/>
              <a:ext cx="4320040" cy="1055837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テキスト ボックス 10"/>
                <p:cNvSpPr txBox="1"/>
                <p:nvPr/>
              </p:nvSpPr>
              <p:spPr>
                <a:xfrm>
                  <a:off x="990319" y="4795403"/>
                  <a:ext cx="861200" cy="94794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altLang="ja-JP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24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  <m:e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</m:eqArr>
                      </m:oMath>
                    </m:oMathPara>
                  </a14:m>
                  <a:endParaRPr lang="en-US" altLang="ja-JP" sz="2400" dirty="0" smtClean="0"/>
                </a:p>
              </p:txBody>
            </p:sp>
          </mc:Choice>
          <mc:Fallback xmlns="">
            <p:sp>
              <p:nvSpPr>
                <p:cNvPr id="11" name="テキスト ボックス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0319" y="4795403"/>
                  <a:ext cx="861200" cy="947946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テキスト ボックス 11"/>
                <p:cNvSpPr txBox="1"/>
                <p:nvPr/>
              </p:nvSpPr>
              <p:spPr>
                <a:xfrm>
                  <a:off x="2492673" y="4792594"/>
                  <a:ext cx="861200" cy="94794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  <m:d>
                              <m:dPr>
                                <m:ctrlPr>
                                  <a:rPr lang="en-US" altLang="ja-JP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24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  <m:e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</m:e>
                        </m:eqArr>
                      </m:oMath>
                    </m:oMathPara>
                  </a14:m>
                  <a:endParaRPr lang="en-US" altLang="ja-JP" sz="2400" dirty="0" smtClean="0"/>
                </a:p>
              </p:txBody>
            </p:sp>
          </mc:Choice>
          <mc:Fallback xmlns="">
            <p:sp>
              <p:nvSpPr>
                <p:cNvPr id="12" name="テキスト ボックス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2673" y="4792594"/>
                  <a:ext cx="861200" cy="947946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テキスト ボックス 12"/>
                <p:cNvSpPr txBox="1"/>
                <p:nvPr/>
              </p:nvSpPr>
              <p:spPr>
                <a:xfrm>
                  <a:off x="1222795" y="5805101"/>
                  <a:ext cx="1955641" cy="9163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r>
                              <a:rPr lang="en-US" altLang="ja-JP" sz="24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⊥</m:t>
                            </m:r>
                          </m:e>
                        </m:eqArr>
                      </m:oMath>
                    </m:oMathPara>
                  </a14:m>
                  <a:endParaRPr kumimoji="1" lang="ja-JP" altLang="en-US" sz="2400" dirty="0"/>
                </a:p>
              </p:txBody>
            </p:sp>
          </mc:Choice>
          <mc:Fallback xmlns="">
            <p:sp>
              <p:nvSpPr>
                <p:cNvPr id="13" name="テキスト ボックス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22795" y="5805101"/>
                  <a:ext cx="1955641" cy="916375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直線矢印コネクタ 13"/>
            <p:cNvCxnSpPr/>
            <p:nvPr/>
          </p:nvCxnSpPr>
          <p:spPr>
            <a:xfrm flipH="1">
              <a:off x="1552817" y="4137442"/>
              <a:ext cx="256623" cy="611811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矢印コネクタ 14"/>
            <p:cNvCxnSpPr/>
            <p:nvPr/>
          </p:nvCxnSpPr>
          <p:spPr>
            <a:xfrm>
              <a:off x="2566039" y="4137442"/>
              <a:ext cx="357234" cy="611811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正方形/長方形 41"/>
                <p:cNvSpPr/>
                <p:nvPr/>
              </p:nvSpPr>
              <p:spPr>
                <a:xfrm>
                  <a:off x="1205705" y="3152465"/>
                  <a:ext cx="47961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ja-JP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oMath>
                    </m:oMathPara>
                  </a14:m>
                  <a:endParaRPr lang="ja-JP" altLang="en-US" sz="2400" dirty="0"/>
                </a:p>
              </p:txBody>
            </p:sp>
          </mc:Choice>
          <mc:Fallback xmlns="">
            <p:sp>
              <p:nvSpPr>
                <p:cNvPr id="42" name="正方形/長方形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05705" y="3152465"/>
                  <a:ext cx="479618" cy="461665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b="-13158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正方形/長方形 42"/>
                <p:cNvSpPr/>
                <p:nvPr/>
              </p:nvSpPr>
              <p:spPr>
                <a:xfrm>
                  <a:off x="2761448" y="3147227"/>
                  <a:ext cx="45820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ja-JP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oMath>
                    </m:oMathPara>
                  </a14:m>
                  <a:endParaRPr lang="ja-JP" altLang="en-US" sz="2400" dirty="0"/>
                </a:p>
              </p:txBody>
            </p:sp>
          </mc:Choice>
          <mc:Fallback xmlns="">
            <p:sp>
              <p:nvSpPr>
                <p:cNvPr id="43" name="正方形/長方形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61448" y="3147227"/>
                  <a:ext cx="458202" cy="461665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9" name="グループ化 48"/>
          <p:cNvGrpSpPr/>
          <p:nvPr/>
        </p:nvGrpSpPr>
        <p:grpSpPr>
          <a:xfrm>
            <a:off x="4789463" y="3717509"/>
            <a:ext cx="4320032" cy="2935059"/>
            <a:chOff x="4789463" y="3421292"/>
            <a:chExt cx="4320032" cy="2935059"/>
          </a:xfrm>
        </p:grpSpPr>
        <p:sp>
          <p:nvSpPr>
            <p:cNvPr id="31" name="二等辺三角形 30"/>
            <p:cNvSpPr/>
            <p:nvPr/>
          </p:nvSpPr>
          <p:spPr>
            <a:xfrm rot="10800000">
              <a:off x="4789463" y="4384133"/>
              <a:ext cx="4320032" cy="1055837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テキスト ボックス 31"/>
                <p:cNvSpPr txBox="1"/>
                <p:nvPr/>
              </p:nvSpPr>
              <p:spPr>
                <a:xfrm>
                  <a:off x="5735195" y="4430278"/>
                  <a:ext cx="861198" cy="7513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altLang="ja-JP" sz="24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sz="24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altLang="ja-JP" sz="24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ja-JP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24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  <m:e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</m:eqArr>
                      </m:oMath>
                    </m:oMathPara>
                  </a14:m>
                  <a:endParaRPr lang="en-US" altLang="ja-JP" sz="2400" dirty="0" smtClean="0"/>
                </a:p>
              </p:txBody>
            </p:sp>
          </mc:Choice>
          <mc:Fallback xmlns="">
            <p:sp>
              <p:nvSpPr>
                <p:cNvPr id="32" name="テキスト ボックス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35195" y="4430278"/>
                  <a:ext cx="861198" cy="751360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r="-11348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テキスト ボックス 32"/>
                <p:cNvSpPr txBox="1"/>
                <p:nvPr/>
              </p:nvSpPr>
              <p:spPr>
                <a:xfrm>
                  <a:off x="7237545" y="4427470"/>
                  <a:ext cx="861198" cy="7513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altLang="ja-JP" sz="24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sz="24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e>
                              <m:sub>
                                <m:r>
                                  <a:rPr lang="en-US" altLang="ja-JP" sz="24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ja-JP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sz="24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d>
                          </m:e>
                          <m:e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    </m:t>
                            </m:r>
                          </m:e>
                        </m:eqArr>
                      </m:oMath>
                    </m:oMathPara>
                  </a14:m>
                  <a:endParaRPr lang="en-US" altLang="ja-JP" sz="2400" dirty="0" smtClean="0"/>
                </a:p>
              </p:txBody>
            </p:sp>
          </mc:Choice>
          <mc:Fallback xmlns="">
            <p:sp>
              <p:nvSpPr>
                <p:cNvPr id="33" name="テキスト ボックス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37545" y="4427470"/>
                  <a:ext cx="861198" cy="751360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r="-10563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テキスト ボックス 33"/>
                <p:cNvSpPr txBox="1"/>
                <p:nvPr/>
              </p:nvSpPr>
              <p:spPr>
                <a:xfrm>
                  <a:off x="5967670" y="5439976"/>
                  <a:ext cx="1955637" cy="9163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eqArr>
                          <m:eqArrPr>
                            <m:ctrlPr>
                              <a:rPr lang="en-US" altLang="ja-JP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⇓</m:t>
                            </m:r>
                          </m:e>
                          <m:e>
                            <m:r>
                              <a:rPr lang="en-US" altLang="ja-JP" sz="24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⊥</m:t>
                            </m:r>
                          </m:e>
                        </m:eqArr>
                      </m:oMath>
                    </m:oMathPara>
                  </a14:m>
                  <a:endParaRPr kumimoji="1" lang="ja-JP" altLang="en-US" sz="2400" dirty="0"/>
                </a:p>
              </p:txBody>
            </p:sp>
          </mc:Choice>
          <mc:Fallback xmlns="">
            <p:sp>
              <p:nvSpPr>
                <p:cNvPr id="34" name="テキスト ボックス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7670" y="5439976"/>
                  <a:ext cx="1955637" cy="916375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二等辺三角形 36"/>
            <p:cNvSpPr/>
            <p:nvPr/>
          </p:nvSpPr>
          <p:spPr>
            <a:xfrm rot="10800000">
              <a:off x="7043167" y="3494470"/>
              <a:ext cx="1695666" cy="916568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テキスト ボックス 37"/>
                <p:cNvSpPr txBox="1"/>
                <p:nvPr/>
              </p:nvSpPr>
              <p:spPr>
                <a:xfrm>
                  <a:off x="7535635" y="3691207"/>
                  <a:ext cx="742013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⋮</m:t>
                        </m:r>
                      </m:oMath>
                    </m:oMathPara>
                  </a14:m>
                  <a:endParaRPr lang="en-US" altLang="ja-JP" sz="2400" b="0" i="1" dirty="0" smtClean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⇓</m:t>
                        </m:r>
                      </m:oMath>
                    </m:oMathPara>
                  </a14:m>
                  <a:endParaRPr kumimoji="1" lang="ja-JP" altLang="en-US" sz="2400" dirty="0"/>
                </a:p>
              </p:txBody>
            </p:sp>
          </mc:Choice>
          <mc:Fallback xmlns="">
            <p:sp>
              <p:nvSpPr>
                <p:cNvPr id="38" name="テキスト ボックス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35635" y="3691207"/>
                  <a:ext cx="742013" cy="830997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9" name="二等辺三角形 38"/>
            <p:cNvSpPr/>
            <p:nvPr/>
          </p:nvSpPr>
          <p:spPr>
            <a:xfrm rot="10800000">
              <a:off x="5082077" y="3494470"/>
              <a:ext cx="1695666" cy="916568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テキスト ボックス 39"/>
                <p:cNvSpPr txBox="1"/>
                <p:nvPr/>
              </p:nvSpPr>
              <p:spPr>
                <a:xfrm>
                  <a:off x="5561666" y="3691207"/>
                  <a:ext cx="742013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⋮</m:t>
                        </m:r>
                      </m:oMath>
                    </m:oMathPara>
                  </a14:m>
                  <a:endParaRPr lang="en-US" altLang="ja-JP" sz="2400" b="0" i="1" dirty="0" smtClean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⇓</m:t>
                        </m:r>
                      </m:oMath>
                    </m:oMathPara>
                  </a14:m>
                  <a:endParaRPr kumimoji="1" lang="ja-JP" altLang="en-US" sz="2400" dirty="0"/>
                </a:p>
              </p:txBody>
            </p:sp>
          </mc:Choice>
          <mc:Fallback xmlns="">
            <p:sp>
              <p:nvSpPr>
                <p:cNvPr id="40" name="テキスト ボックス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61666" y="3691207"/>
                  <a:ext cx="742013" cy="830997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正方形/長方形 43"/>
                <p:cNvSpPr/>
                <p:nvPr/>
              </p:nvSpPr>
              <p:spPr>
                <a:xfrm>
                  <a:off x="5334736" y="3424100"/>
                  <a:ext cx="587725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ja-JP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altLang="ja-JP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ja-JP" altLang="en-US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正方形/長方形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736" y="3424100"/>
                  <a:ext cx="587725" cy="461665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 l="-1031" b="-13333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正方形/長方形 44"/>
                <p:cNvSpPr/>
                <p:nvPr/>
              </p:nvSpPr>
              <p:spPr>
                <a:xfrm>
                  <a:off x="5945551" y="3424099"/>
                  <a:ext cx="587725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ja-JP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ja-JP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ja-JP" altLang="en-US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正方形/長方形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5551" y="3424099"/>
                  <a:ext cx="587725" cy="461665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 b="-1333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正方形/長方形 45"/>
                <p:cNvSpPr/>
                <p:nvPr/>
              </p:nvSpPr>
              <p:spPr>
                <a:xfrm>
                  <a:off x="7360533" y="3421293"/>
                  <a:ext cx="59484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ja-JP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altLang="ja-JP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ja-JP" altLang="en-US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正方形/長方形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0533" y="3421293"/>
                  <a:ext cx="594843" cy="461665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 l="-1020" b="-13158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正方形/長方形 46"/>
                <p:cNvSpPr/>
                <p:nvPr/>
              </p:nvSpPr>
              <p:spPr>
                <a:xfrm>
                  <a:off x="7971348" y="3421292"/>
                  <a:ext cx="587725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ja-JP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ja-JP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ja-JP" altLang="en-US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正方形/長方形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71348" y="3421292"/>
                  <a:ext cx="587725" cy="461665"/>
                </a:xfrm>
                <a:prstGeom prst="rect">
                  <a:avLst/>
                </a:prstGeom>
                <a:blipFill rotWithShape="0">
                  <a:blip r:embed="rId17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20573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-21241"/>
            <a:ext cx="7886700" cy="1325563"/>
          </a:xfrm>
        </p:spPr>
        <p:txBody>
          <a:bodyPr/>
          <a:lstStyle/>
          <a:p>
            <a:r>
              <a:rPr lang="en-US" altLang="ja-JP" dirty="0" smtClean="0"/>
              <a:t>Program Verification with CEGAR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285747" y="1284710"/>
                <a:ext cx="8577698" cy="979412"/>
              </a:xfrm>
            </p:spPr>
            <p:txBody>
              <a:bodyPr>
                <a:normAutofit/>
              </a:bodyPr>
              <a:lstStyle/>
              <a:p>
                <a:r>
                  <a:rPr kumimoji="1" lang="en-US" altLang="ja-JP" dirty="0" smtClean="0"/>
                  <a:t>Iteratively refine </a:t>
                </a:r>
                <a:r>
                  <a:rPr kumimoji="1" lang="en-US" altLang="ja-JP" b="1" dirty="0" smtClean="0"/>
                  <a:t>candidate predicate set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n-US" altLang="ja-JP" b="0" i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𝑃𝑟𝑒𝑑𝑠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</m:oMath>
                </a14:m>
                <a:r>
                  <a:rPr kumimoji="1" lang="ja-JP" altLang="en-US" dirty="0" smtClean="0"/>
                  <a:t> </a:t>
                </a:r>
                <a:r>
                  <a:rPr kumimoji="1" lang="en-US" altLang="ja-JP" dirty="0" smtClean="0"/>
                  <a:t>until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n-US" altLang="ja-JP" b="0" i="0" smtClean="0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kumimoji="1" lang="en-US" altLang="ja-JP" dirty="0" smtClean="0"/>
                  <a:t> witnesses the safety of given program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endParaRPr kumimoji="1" lang="en-US" altLang="ja-JP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5747" y="1284710"/>
                <a:ext cx="8577698" cy="979412"/>
              </a:xfrm>
              <a:blipFill rotWithShape="0">
                <a:blip r:embed="rId3"/>
                <a:stretch>
                  <a:fillRect l="-1279" t="-10625" b="-625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四角形吹き出し 5"/>
          <p:cNvSpPr/>
          <p:nvPr/>
        </p:nvSpPr>
        <p:spPr>
          <a:xfrm>
            <a:off x="6338454" y="2171112"/>
            <a:ext cx="2712027" cy="779318"/>
          </a:xfrm>
          <a:prstGeom prst="wedgeRectCallout">
            <a:avLst>
              <a:gd name="adj1" fmla="val 27396"/>
              <a:gd name="adj2" fmla="val -11225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background FOL theory (e.g., QFLRA)</a:t>
            </a:r>
            <a:endParaRPr kumimoji="1" lang="ja-JP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フローチャート: 代替処理 6"/>
              <p:cNvSpPr/>
              <p:nvPr/>
            </p:nvSpPr>
            <p:spPr>
              <a:xfrm>
                <a:off x="1724892" y="2394517"/>
                <a:ext cx="3158836" cy="1101437"/>
              </a:xfrm>
              <a:prstGeom prst="flowChartAlternateProcess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3200" dirty="0" smtClean="0"/>
                  <a:t>Check if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sz="3200">
                        <a:latin typeface="Cambria Math" panose="02040503050406030204" pitchFamily="18" charset="0"/>
                      </a:rPr>
                      <m:t>Δ</m:t>
                    </m:r>
                    <m:r>
                      <a:rPr kumimoji="1" lang="en-US" altLang="ja-JP" sz="3200" b="0" i="1" smtClean="0">
                        <a:latin typeface="Cambria Math" panose="02040503050406030204" pitchFamily="18" charset="0"/>
                      </a:rPr>
                      <m:t>⊢</m:t>
                    </m:r>
                    <m:r>
                      <a:rPr kumimoji="1" lang="en-US" altLang="ja-JP" sz="3200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7" name="フローチャート: 代替処理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4892" y="2394517"/>
                <a:ext cx="3158836" cy="1101437"/>
              </a:xfrm>
              <a:prstGeom prst="flowChartAlternateProcess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テキスト ボックス 10"/>
          <p:cNvSpPr txBox="1"/>
          <p:nvPr/>
        </p:nvSpPr>
        <p:spPr>
          <a:xfrm>
            <a:off x="137253" y="2686330"/>
            <a:ext cx="737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safe</a:t>
            </a:r>
            <a:endParaRPr kumimoji="1" lang="ja-JP" altLang="en-US" sz="2400" dirty="0"/>
          </a:p>
        </p:txBody>
      </p:sp>
      <p:sp>
        <p:nvSpPr>
          <p:cNvPr id="14" name="曲折矢印 13"/>
          <p:cNvSpPr/>
          <p:nvPr/>
        </p:nvSpPr>
        <p:spPr>
          <a:xfrm rot="5400000" flipV="1">
            <a:off x="3070740" y="3556173"/>
            <a:ext cx="963691" cy="988727"/>
          </a:xfrm>
          <a:prstGeom prst="bentArrow">
            <a:avLst/>
          </a:prstGeom>
          <a:solidFill>
            <a:srgbClr val="C0504D"/>
          </a:solidFill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15" name="右矢印 14"/>
          <p:cNvSpPr/>
          <p:nvPr/>
        </p:nvSpPr>
        <p:spPr>
          <a:xfrm>
            <a:off x="875007" y="2701050"/>
            <a:ext cx="797930" cy="426029"/>
          </a:xfrm>
          <a:prstGeom prst="rightArrow">
            <a:avLst/>
          </a:prstGeom>
          <a:solidFill>
            <a:schemeClr val="accent1"/>
          </a:solidFill>
          <a:ln>
            <a:noFill/>
          </a:ln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フローチャート: 代替処理 15"/>
              <p:cNvSpPr/>
              <p:nvPr/>
            </p:nvSpPr>
            <p:spPr>
              <a:xfrm>
                <a:off x="4104098" y="3747571"/>
                <a:ext cx="3158836" cy="1101437"/>
              </a:xfrm>
              <a:prstGeom prst="flowChartAlternateProcess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3200" b="0" dirty="0" smtClean="0"/>
                  <a:t>Discover </a:t>
                </a:r>
                <a:r>
                  <a:rPr lang="en-US" altLang="ja-JP" sz="3200" dirty="0" err="1" smtClean="0"/>
                  <a:t>Preds</a:t>
                </a:r>
                <a:r>
                  <a:rPr lang="en-US" altLang="ja-JP" sz="3200" dirty="0" smtClean="0"/>
                  <a:t>.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sz="3200" b="0" i="0" smtClean="0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altLang="ja-JP" sz="3200" dirty="0" smtClean="0"/>
                  <a:t> s.t.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sz="3200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altLang="ja-JP" sz="3200" i="1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altLang="ja-JP" sz="3200" b="0" i="1" smtClean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endParaRPr lang="ja-JP" altLang="en-US" sz="3200" dirty="0"/>
              </a:p>
            </p:txBody>
          </p:sp>
        </mc:Choice>
        <mc:Fallback xmlns="">
          <p:sp>
            <p:nvSpPr>
              <p:cNvPr id="16" name="フローチャート: 代替処理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4098" y="3747571"/>
                <a:ext cx="3158836" cy="1101437"/>
              </a:xfrm>
              <a:prstGeom prst="flowChartAlternateProcess">
                <a:avLst/>
              </a:prstGeom>
              <a:blipFill rotWithShape="0">
                <a:blip r:embed="rId5"/>
                <a:stretch>
                  <a:fillRect t="-4945" b="-170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グループ化 28"/>
          <p:cNvGrpSpPr/>
          <p:nvPr/>
        </p:nvGrpSpPr>
        <p:grpSpPr>
          <a:xfrm>
            <a:off x="258069" y="3512717"/>
            <a:ext cx="2885965" cy="1200329"/>
            <a:chOff x="628649" y="4498463"/>
            <a:chExt cx="2630865" cy="120032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テキスト ボックス 16"/>
                <p:cNvSpPr txBox="1"/>
                <p:nvPr/>
              </p:nvSpPr>
              <p:spPr>
                <a:xfrm>
                  <a:off x="628649" y="4498463"/>
                  <a:ext cx="2630865" cy="1200329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ja-JP" sz="2400" dirty="0" smtClean="0"/>
                    <a:t>Counterexample path</a:t>
                  </a: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𝑃𝑎𝑡h𝑠</m:t>
                        </m:r>
                        <m:d>
                          <m:dPr>
                            <m:ctrlP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d>
                      </m:oMath>
                    </m:oMathPara>
                  </a14:m>
                  <a:endParaRPr lang="en-US" altLang="ja-JP" sz="2400" b="0" dirty="0" smtClean="0"/>
                </a:p>
                <a:p>
                  <a:r>
                    <a:rPr lang="en-US" altLang="ja-JP" sz="2400" dirty="0" err="1" smtClean="0"/>
                    <a:t>s.t.</a:t>
                  </a:r>
                  <a:r>
                    <a:rPr lang="en-US" altLang="ja-JP" sz="2400" dirty="0" smtClean="0"/>
                    <a:t>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ja-JP" sz="240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altLang="ja-JP" sz="2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altLang="ja-JP" sz="2400" b="0" i="1" smtClean="0">
                          <a:latin typeface="Cambria Math" panose="02040503050406030204" pitchFamily="18" charset="0"/>
                        </a:rPr>
                        <m:t>𝜋</m:t>
                      </m:r>
                    </m:oMath>
                  </a14:m>
                  <a:endParaRPr kumimoji="1" lang="ja-JP" altLang="en-US" sz="2400" dirty="0" smtClean="0">
                    <a:latin typeface="cmmi10"/>
                  </a:endParaRPr>
                </a:p>
              </p:txBody>
            </p:sp>
          </mc:Choice>
          <mc:Fallback xmlns="">
            <p:sp>
              <p:nvSpPr>
                <p:cNvPr id="17" name="テキスト ボックス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649" y="4498463"/>
                  <a:ext cx="2630865" cy="120032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3165" t="-4061" r="-2321" b="-11168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" name="直線コネクタ 17"/>
            <p:cNvCxnSpPr/>
            <p:nvPr/>
          </p:nvCxnSpPr>
          <p:spPr>
            <a:xfrm flipH="1">
              <a:off x="1324774" y="5394862"/>
              <a:ext cx="187827" cy="187775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曲折矢印 29"/>
          <p:cNvSpPr/>
          <p:nvPr/>
        </p:nvSpPr>
        <p:spPr>
          <a:xfrm rot="16200000" flipV="1">
            <a:off x="4935908" y="2698923"/>
            <a:ext cx="963691" cy="988727"/>
          </a:xfrm>
          <a:prstGeom prst="bentArrow">
            <a:avLst/>
          </a:prstGeom>
          <a:solidFill>
            <a:srgbClr val="64A6E2"/>
          </a:solidFill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テキスト ボックス 30"/>
              <p:cNvSpPr txBox="1"/>
              <p:nvPr/>
            </p:nvSpPr>
            <p:spPr>
              <a:xfrm>
                <a:off x="5910460" y="3213467"/>
                <a:ext cx="1508649" cy="461665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ja-JP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altLang="ja-JP" sz="2400" b="0" i="0" smtClean="0">
                          <a:latin typeface="Cambria Math" panose="02040503050406030204" pitchFamily="18" charset="0"/>
                        </a:rPr>
                        <m:t>≔</m:t>
                      </m:r>
                      <m:r>
                        <m:rPr>
                          <m:sty m:val="p"/>
                        </m:rPr>
                        <a:rPr lang="en-US" altLang="ja-JP" sz="240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altLang="ja-JP" sz="2400" i="1">
                          <a:latin typeface="Cambria Math" panose="02040503050406030204" pitchFamily="18" charset="0"/>
                        </a:rPr>
                        <m:t>∪</m:t>
                      </m:r>
                      <m:r>
                        <m:rPr>
                          <m:sty m:val="p"/>
                        </m:rPr>
                        <a:rPr lang="en-US" altLang="ja-JP" sz="2400" b="0" i="0" smtClean="0">
                          <a:latin typeface="Cambria Math" panose="02040503050406030204" pitchFamily="18" charset="0"/>
                        </a:rPr>
                        <m:t>Γ</m:t>
                      </m:r>
                    </m:oMath>
                  </m:oMathPara>
                </a14:m>
                <a:endParaRPr kumimoji="1" lang="ja-JP" altLang="en-US" sz="2400" dirty="0" smtClean="0">
                  <a:latin typeface="cmmi10"/>
                </a:endParaRPr>
              </a:p>
            </p:txBody>
          </p:sp>
        </mc:Choice>
        <mc:Fallback xmlns="">
          <p:sp>
            <p:nvSpPr>
              <p:cNvPr id="31" name="テキスト ボックス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0460" y="3213467"/>
                <a:ext cx="1508649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1215" r="-810"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テキスト ボックス 32"/>
          <p:cNvSpPr txBox="1"/>
          <p:nvPr/>
        </p:nvSpPr>
        <p:spPr>
          <a:xfrm flipH="1">
            <a:off x="8102317" y="4043996"/>
            <a:ext cx="1041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u</a:t>
            </a:r>
            <a:r>
              <a:rPr kumimoji="1" lang="en-US" altLang="ja-JP" sz="2400" dirty="0" smtClean="0"/>
              <a:t>nsafe</a:t>
            </a:r>
          </a:p>
        </p:txBody>
      </p:sp>
      <p:sp>
        <p:nvSpPr>
          <p:cNvPr id="34" name="右矢印 33"/>
          <p:cNvSpPr/>
          <p:nvPr/>
        </p:nvSpPr>
        <p:spPr>
          <a:xfrm flipH="1">
            <a:off x="7320080" y="4085274"/>
            <a:ext cx="782237" cy="426029"/>
          </a:xfrm>
          <a:prstGeom prst="rightArrow">
            <a:avLst/>
          </a:prstGeom>
          <a:solidFill>
            <a:srgbClr val="CD5855"/>
          </a:solidFill>
          <a:ln>
            <a:noFill/>
          </a:ln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35" name="コンテンツ プレースホルダー 2"/>
          <p:cNvSpPr txBox="1">
            <a:spLocks/>
          </p:cNvSpPr>
          <p:nvPr/>
        </p:nvSpPr>
        <p:spPr>
          <a:xfrm>
            <a:off x="282282" y="5073924"/>
            <a:ext cx="8577698" cy="9794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Much success for imperative programs (SLAM, BLAST, …)</a:t>
            </a:r>
            <a:br>
              <a:rPr lang="en-US" altLang="ja-JP" dirty="0" smtClean="0"/>
            </a:br>
            <a:r>
              <a:rPr lang="en-US" altLang="ja-JP" dirty="0" smtClean="0"/>
              <a:t>                          for concurrent programs (</a:t>
            </a:r>
            <a:r>
              <a:rPr lang="en-US" altLang="ja-JP" dirty="0" err="1" smtClean="0"/>
              <a:t>Threader</a:t>
            </a:r>
            <a:r>
              <a:rPr lang="en-US" altLang="ja-JP" dirty="0"/>
              <a:t>, </a:t>
            </a:r>
            <a:r>
              <a:rPr lang="en-US" altLang="ja-JP" dirty="0" err="1" smtClean="0"/>
              <a:t>SymmPA</a:t>
            </a:r>
            <a:r>
              <a:rPr lang="en-US" altLang="ja-JP" dirty="0" smtClean="0"/>
              <a:t>, …)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/>
              <a:t>                          for functional programs (</a:t>
            </a:r>
            <a:r>
              <a:rPr lang="en-US" altLang="ja-JP" dirty="0" err="1" smtClean="0"/>
              <a:t>Depcegar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MoCHi</a:t>
            </a:r>
            <a:r>
              <a:rPr lang="en-US" altLang="ja-JP" dirty="0" smtClean="0"/>
              <a:t>, …)</a:t>
            </a:r>
          </a:p>
        </p:txBody>
      </p:sp>
      <p:sp>
        <p:nvSpPr>
          <p:cNvPr id="47" name="日付プレースホルダー 4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48" name="フッター プレースホルダー 4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49" name="スライド番号プレースホルダー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23" name="フローチャート: 代替処理 22"/>
          <p:cNvSpPr/>
          <p:nvPr/>
        </p:nvSpPr>
        <p:spPr>
          <a:xfrm>
            <a:off x="75156" y="5035464"/>
            <a:ext cx="8963146" cy="1686012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800" dirty="0" smtClean="0">
                <a:solidFill>
                  <a:srgbClr val="FF0000"/>
                </a:solidFill>
              </a:rPr>
              <a:t>How to guarantee convergence of CEGAR?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rgbClr val="0070C0"/>
                </a:solidFill>
              </a:rPr>
              <a:t>Our talk at ESOP on Thursday 16</a:t>
            </a:r>
          </a:p>
          <a:p>
            <a:r>
              <a:rPr lang="en-US" altLang="ja-JP" sz="2800" dirty="0" smtClean="0">
                <a:solidFill>
                  <a:srgbClr val="FF0000"/>
                </a:solidFill>
              </a:rPr>
              <a:t>How to </a:t>
            </a:r>
            <a:r>
              <a:rPr kumimoji="1" lang="en-US" altLang="ja-JP" sz="2800" dirty="0" smtClean="0">
                <a:solidFill>
                  <a:srgbClr val="FF0000"/>
                </a:solidFill>
              </a:rPr>
              <a:t>find “good” solutions achieving faster convergence?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kumimoji="1" lang="en-US" altLang="ja-JP" sz="2800" dirty="0" smtClean="0">
                <a:solidFill>
                  <a:srgbClr val="0070C0"/>
                </a:solidFill>
              </a:rPr>
              <a:t>This talk</a:t>
            </a:r>
          </a:p>
        </p:txBody>
      </p:sp>
    </p:spTree>
    <p:extLst>
      <p:ext uri="{BB962C8B-B14F-4D97-AF65-F5344CB8AC3E}">
        <p14:creationId xmlns:p14="http://schemas.microsoft.com/office/powerpoint/2010/main" val="80961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2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2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2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2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2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2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4" grpId="0" animBg="1"/>
      <p:bldP spid="15" grpId="0" animBg="1"/>
      <p:bldP spid="16" grpId="0" animBg="1"/>
      <p:bldP spid="16" grpId="1" animBg="1"/>
      <p:bldP spid="30" grpId="0" animBg="1"/>
      <p:bldP spid="31" grpId="0"/>
      <p:bldP spid="33" grpId="0"/>
      <p:bldP spid="34" grpId="0" animBg="1"/>
      <p:bldP spid="35" grpId="0"/>
      <p:bldP spid="2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Prototype Implementation</a:t>
            </a:r>
            <a:r>
              <a:rPr lang="en-US" altLang="ja-JP" dirty="0" smtClean="0"/>
              <a:t> as Predicate Discovery Engine of </a:t>
            </a:r>
            <a:r>
              <a:rPr lang="en-US" altLang="ja-JP" dirty="0" err="1"/>
              <a:t>MoCHi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en-US" altLang="ja-JP" sz="2800" dirty="0" err="1" smtClean="0"/>
              <a:t>MoCHi</a:t>
            </a:r>
            <a:r>
              <a:rPr lang="en-US" altLang="ja-JP" sz="2800" dirty="0" smtClean="0"/>
              <a:t> [1]: CEGAR-based </a:t>
            </a:r>
            <a:r>
              <a:rPr lang="en-US" altLang="ja-JP" sz="2800" dirty="0"/>
              <a:t>safety and termination verifier </a:t>
            </a:r>
            <a:r>
              <a:rPr lang="en-US" altLang="ja-JP" sz="2800" dirty="0" smtClean="0"/>
              <a:t>for higher-order </a:t>
            </a:r>
            <a:r>
              <a:rPr lang="en-US" altLang="ja-JP" sz="2800" dirty="0"/>
              <a:t>functional programs</a:t>
            </a:r>
          </a:p>
          <a:p>
            <a:r>
              <a:rPr lang="en-US" altLang="ja-JP" dirty="0" smtClean="0"/>
              <a:t>Our implementation uses:</a:t>
            </a:r>
          </a:p>
          <a:p>
            <a:pPr lvl="1"/>
            <a:r>
              <a:rPr lang="en-US" altLang="ja-JP" dirty="0" smtClean="0"/>
              <a:t>GLPK [2] </a:t>
            </a:r>
            <a:r>
              <a:rPr lang="en-US" altLang="ja-JP" dirty="0"/>
              <a:t>for </a:t>
            </a:r>
            <a:r>
              <a:rPr lang="en-US" altLang="ja-JP" dirty="0" smtClean="0"/>
              <a:t>operating </a:t>
            </a:r>
            <a:r>
              <a:rPr lang="en-US" altLang="ja-JP" dirty="0"/>
              <a:t>on </a:t>
            </a:r>
            <a:r>
              <a:rPr lang="en-US" altLang="ja-JP" dirty="0" smtClean="0"/>
              <a:t>solution spaces</a:t>
            </a:r>
          </a:p>
          <a:p>
            <a:pPr lvl="1"/>
            <a:r>
              <a:rPr lang="en-US" altLang="ja-JP" dirty="0" smtClean="0"/>
              <a:t>Z3 [3] for checking candidate solutions</a:t>
            </a:r>
          </a:p>
          <a:p>
            <a:pPr lvl="1"/>
            <a:endParaRPr lang="en-US" altLang="ja-JP" dirty="0" smtClean="0"/>
          </a:p>
          <a:p>
            <a:pPr marL="0" indent="0">
              <a:buNone/>
            </a:pPr>
            <a:r>
              <a:rPr lang="en-US" altLang="ja-JP" sz="2000" dirty="0" smtClean="0"/>
              <a:t>[1] </a:t>
            </a:r>
            <a:r>
              <a:rPr lang="en-US" altLang="ja-JP" sz="2000" dirty="0" err="1" smtClean="0"/>
              <a:t>MoCHI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(</a:t>
            </a:r>
            <a:r>
              <a:rPr lang="en-US" altLang="ja-JP" sz="2000" dirty="0" smtClean="0">
                <a:hlinkClick r:id="rId2"/>
              </a:rPr>
              <a:t>http</a:t>
            </a:r>
            <a:r>
              <a:rPr lang="en-US" altLang="ja-JP" sz="2000" dirty="0">
                <a:hlinkClick r:id="rId2"/>
              </a:rPr>
              <a:t>://www-kb.is.s.u-tokyo.ac.jp/~ryosuke/mochi</a:t>
            </a:r>
            <a:r>
              <a:rPr lang="en-US" altLang="ja-JP" sz="2000" dirty="0" smtClean="0">
                <a:hlinkClick r:id="rId2"/>
              </a:rPr>
              <a:t>/</a:t>
            </a:r>
            <a:r>
              <a:rPr lang="en-US" altLang="ja-JP" sz="2000" dirty="0" smtClean="0"/>
              <a:t>)</a:t>
            </a:r>
          </a:p>
          <a:p>
            <a:pPr marL="0" indent="0">
              <a:buNone/>
            </a:pPr>
            <a:r>
              <a:rPr lang="en-US" altLang="ja-JP" sz="2000" dirty="0" smtClean="0"/>
              <a:t>[2] </a:t>
            </a:r>
            <a:r>
              <a:rPr lang="en-US" altLang="ja-JP" sz="2000" dirty="0"/>
              <a:t>GLPK </a:t>
            </a:r>
            <a:r>
              <a:rPr lang="en-US" altLang="ja-JP" sz="2000" dirty="0" smtClean="0"/>
              <a:t>(</a:t>
            </a:r>
            <a:r>
              <a:rPr lang="en-US" altLang="ja-JP" sz="2000" dirty="0" smtClean="0">
                <a:hlinkClick r:id="rId3"/>
              </a:rPr>
              <a:t>http</a:t>
            </a:r>
            <a:r>
              <a:rPr lang="en-US" altLang="ja-JP" sz="2000" dirty="0">
                <a:hlinkClick r:id="rId3"/>
              </a:rPr>
              <a:t>://</a:t>
            </a:r>
            <a:r>
              <a:rPr lang="en-US" altLang="ja-JP" sz="2000" dirty="0" smtClean="0">
                <a:hlinkClick r:id="rId3"/>
              </a:rPr>
              <a:t>www.gnu.org/software/glpk</a:t>
            </a:r>
            <a:r>
              <a:rPr lang="en-US" altLang="ja-JP" sz="2000" dirty="0" smtClean="0"/>
              <a:t>)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[3] Z3 (</a:t>
            </a:r>
            <a:r>
              <a:rPr lang="en-US" altLang="ja-JP" sz="2000" dirty="0" smtClean="0">
                <a:hlinkClick r:id="rId4"/>
              </a:rPr>
              <a:t>http</a:t>
            </a:r>
            <a:r>
              <a:rPr lang="en-US" altLang="ja-JP" sz="2000" dirty="0">
                <a:hlinkClick r:id="rId4"/>
              </a:rPr>
              <a:t>://</a:t>
            </a:r>
            <a:r>
              <a:rPr lang="en-US" altLang="ja-JP" sz="2000" dirty="0" smtClean="0">
                <a:hlinkClick r:id="rId4"/>
              </a:rPr>
              <a:t>z3.codeplex.com</a:t>
            </a:r>
            <a:r>
              <a:rPr lang="en-US" altLang="ja-JP" sz="2000" dirty="0" smtClean="0"/>
              <a:t>)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175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127132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ja-JP" dirty="0"/>
              <a:t>Experiment Results: </a:t>
            </a:r>
            <a:r>
              <a:rPr lang="en-US" altLang="ja-JP" b="1" i="1" dirty="0" smtClean="0">
                <a:solidFill>
                  <a:srgbClr val="0070C0"/>
                </a:solidFill>
              </a:rPr>
              <a:t>Elapsed Time</a:t>
            </a:r>
            <a:r>
              <a:rPr lang="en-US" altLang="ja-JP" b="1" i="1" dirty="0">
                <a:solidFill>
                  <a:srgbClr val="0070C0"/>
                </a:solidFill>
              </a:rPr>
              <a:t/>
            </a:r>
            <a:br>
              <a:rPr lang="en-US" altLang="ja-JP" b="1" i="1" dirty="0">
                <a:solidFill>
                  <a:srgbClr val="0070C0"/>
                </a:solidFill>
              </a:rPr>
            </a:br>
            <a:r>
              <a:rPr lang="en-US" altLang="ja-JP" dirty="0" smtClean="0"/>
              <a:t>of Individual </a:t>
            </a:r>
            <a:r>
              <a:rPr lang="en-US" altLang="ja-JP" dirty="0"/>
              <a:t>Refinement </a:t>
            </a:r>
            <a:r>
              <a:rPr lang="en-US" altLang="ja-JP" dirty="0" smtClean="0"/>
              <a:t>Runs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21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07084" y="5005492"/>
            <a:ext cx="8326510" cy="1200329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327 counterexamples generated from 139 benchmark programs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Three refinement algorithms: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en-US" altLang="ja-JP" sz="2400" dirty="0"/>
              <a:t>	New algorithm, Iteration-based, and Expansion-based</a:t>
            </a:r>
            <a:endParaRPr lang="ja-JP" altLang="en-US" sz="2400" dirty="0"/>
          </a:p>
        </p:txBody>
      </p:sp>
      <p:graphicFrame>
        <p:nvGraphicFramePr>
          <p:cNvPr id="10" name="グラフ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1350116"/>
              </p:ext>
            </p:extLst>
          </p:nvPr>
        </p:nvGraphicFramePr>
        <p:xfrm>
          <a:off x="976050" y="1402591"/>
          <a:ext cx="3420000" cy="34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グラフ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2485971"/>
              </p:ext>
            </p:extLst>
          </p:nvPr>
        </p:nvGraphicFramePr>
        <p:xfrm>
          <a:off x="4748400" y="1402591"/>
          <a:ext cx="3420000" cy="34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テキスト ボックス 16"/>
          <p:cNvSpPr txBox="1"/>
          <p:nvPr/>
        </p:nvSpPr>
        <p:spPr>
          <a:xfrm rot="10800000">
            <a:off x="628650" y="2389849"/>
            <a:ext cx="461665" cy="15782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dirty="0" smtClean="0"/>
              <a:t>Iteration-based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 rot="10800000">
            <a:off x="4441374" y="2334793"/>
            <a:ext cx="461665" cy="1688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dirty="0" smtClean="0"/>
              <a:t>Expansion-based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246073" y="4684569"/>
            <a:ext cx="156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New algorithm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920896" y="4684569"/>
            <a:ext cx="156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New algorithm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805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127132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ja-JP" dirty="0"/>
              <a:t>Experiment Results: </a:t>
            </a:r>
            <a:r>
              <a:rPr lang="en-US" altLang="ja-JP" b="1" i="1" dirty="0" smtClean="0">
                <a:solidFill>
                  <a:srgbClr val="0070C0"/>
                </a:solidFill>
              </a:rPr>
              <a:t>Solution Size</a:t>
            </a:r>
            <a:r>
              <a:rPr lang="en-US" altLang="ja-JP" b="1" i="1" dirty="0">
                <a:solidFill>
                  <a:srgbClr val="0070C0"/>
                </a:solidFill>
              </a:rPr>
              <a:t/>
            </a:r>
            <a:br>
              <a:rPr lang="en-US" altLang="ja-JP" b="1" i="1" dirty="0">
                <a:solidFill>
                  <a:srgbClr val="0070C0"/>
                </a:solidFill>
              </a:rPr>
            </a:br>
            <a:r>
              <a:rPr lang="en-US" altLang="ja-JP" dirty="0" smtClean="0"/>
              <a:t>of Individual Refinement Runs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22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07084" y="5005492"/>
            <a:ext cx="8326510" cy="1200329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327 counterexamples generated from 139 benchmark programs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Three refinement </a:t>
            </a:r>
            <a:r>
              <a:rPr lang="en-US" altLang="ja-JP" sz="2400" dirty="0"/>
              <a:t>algorithms</a:t>
            </a:r>
            <a:r>
              <a:rPr lang="en-US" altLang="ja-JP" sz="2400" dirty="0" smtClean="0"/>
              <a:t>:</a:t>
            </a:r>
            <a:br>
              <a:rPr lang="en-US" altLang="ja-JP" sz="2400" dirty="0" smtClean="0"/>
            </a:br>
            <a:r>
              <a:rPr lang="en-US" altLang="ja-JP" sz="2400" dirty="0" smtClean="0"/>
              <a:t>	New </a:t>
            </a:r>
            <a:r>
              <a:rPr lang="en-US" altLang="ja-JP" sz="2400" dirty="0"/>
              <a:t>algorithm, Iteration-based, and Expansion-based</a:t>
            </a:r>
            <a:endParaRPr lang="ja-JP" altLang="en-US" sz="2400" dirty="0"/>
          </a:p>
        </p:txBody>
      </p:sp>
      <p:graphicFrame>
        <p:nvGraphicFramePr>
          <p:cNvPr id="20" name="グラフ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4218481"/>
              </p:ext>
            </p:extLst>
          </p:nvPr>
        </p:nvGraphicFramePr>
        <p:xfrm>
          <a:off x="1115924" y="1402591"/>
          <a:ext cx="3420000" cy="34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グラフ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3218415"/>
              </p:ext>
            </p:extLst>
          </p:nvPr>
        </p:nvGraphicFramePr>
        <p:xfrm>
          <a:off x="4885736" y="1402591"/>
          <a:ext cx="3420000" cy="34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" name="テキスト ボックス 26"/>
          <p:cNvSpPr txBox="1"/>
          <p:nvPr/>
        </p:nvSpPr>
        <p:spPr>
          <a:xfrm rot="10800000">
            <a:off x="628650" y="2389849"/>
            <a:ext cx="461665" cy="15782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dirty="0" smtClean="0"/>
              <a:t>Iteration-based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 rot="10800000">
            <a:off x="4441374" y="2334793"/>
            <a:ext cx="461665" cy="1688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dirty="0" smtClean="0"/>
              <a:t>Expansion-based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246073" y="4684569"/>
            <a:ext cx="156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New algorithm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920896" y="4684569"/>
            <a:ext cx="156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New algorithm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037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127132"/>
            <a:ext cx="7886700" cy="1325563"/>
          </a:xfrm>
        </p:spPr>
        <p:txBody>
          <a:bodyPr/>
          <a:lstStyle/>
          <a:p>
            <a:r>
              <a:rPr lang="en-US" altLang="ja-JP" dirty="0"/>
              <a:t>Experiment Results: </a:t>
            </a:r>
            <a:br>
              <a:rPr lang="en-US" altLang="ja-JP" dirty="0"/>
            </a:br>
            <a:r>
              <a:rPr lang="en-US" altLang="ja-JP" dirty="0"/>
              <a:t>Overall Verification Performance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23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07084" y="5005492"/>
            <a:ext cx="7811690" cy="1200329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139 benchmark programs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altLang="ja-JP" sz="2400" dirty="0" err="1" smtClean="0"/>
              <a:t>MoCHi</a:t>
            </a:r>
            <a:r>
              <a:rPr lang="en-US" altLang="ja-JP" sz="2400" dirty="0" smtClean="0"/>
              <a:t> with each three refinement process: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en-US" altLang="ja-JP" sz="2400" dirty="0"/>
              <a:t>	New algorithm, Iteration-based, and Expansion-based</a:t>
            </a:r>
            <a:endParaRPr lang="ja-JP" altLang="en-US" sz="2400" dirty="0"/>
          </a:p>
        </p:txBody>
      </p:sp>
      <p:graphicFrame>
        <p:nvGraphicFramePr>
          <p:cNvPr id="12" name="グラフ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0562396"/>
              </p:ext>
            </p:extLst>
          </p:nvPr>
        </p:nvGraphicFramePr>
        <p:xfrm>
          <a:off x="976050" y="1402591"/>
          <a:ext cx="3420000" cy="34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グラフ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1454969"/>
              </p:ext>
            </p:extLst>
          </p:nvPr>
        </p:nvGraphicFramePr>
        <p:xfrm>
          <a:off x="4747950" y="1402591"/>
          <a:ext cx="3420000" cy="34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テキスト ボックス 15"/>
          <p:cNvSpPr txBox="1"/>
          <p:nvPr/>
        </p:nvSpPr>
        <p:spPr>
          <a:xfrm rot="10800000">
            <a:off x="628650" y="2389849"/>
            <a:ext cx="461665" cy="15782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dirty="0" smtClean="0"/>
              <a:t>Iteration-based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 rot="10800000">
            <a:off x="4441374" y="2334793"/>
            <a:ext cx="461665" cy="1688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dirty="0" smtClean="0"/>
              <a:t>Expansion-based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246073" y="4684569"/>
            <a:ext cx="156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New algorithm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920896" y="4684569"/>
            <a:ext cx="156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New algorithm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883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Summary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7577" y="1825625"/>
            <a:ext cx="8628846" cy="4351338"/>
          </a:xfrm>
        </p:spPr>
        <p:txBody>
          <a:bodyPr>
            <a:normAutofit/>
          </a:bodyPr>
          <a:lstStyle/>
          <a:p>
            <a:r>
              <a:rPr lang="en-US" altLang="ja-JP" sz="3200" dirty="0"/>
              <a:t>New algorithm for finding simple solutions of recursion-free Horn clauses over QFLRA based on</a:t>
            </a:r>
          </a:p>
          <a:p>
            <a:pPr lvl="1"/>
            <a:r>
              <a:rPr lang="en-US" altLang="ja-JP" sz="2800" dirty="0"/>
              <a:t>Iterative sampling</a:t>
            </a:r>
          </a:p>
          <a:p>
            <a:pPr lvl="1"/>
            <a:r>
              <a:rPr lang="en-US" altLang="ja-JP" sz="2800" dirty="0"/>
              <a:t>Constraint decomposition</a:t>
            </a:r>
          </a:p>
          <a:p>
            <a:pPr lvl="2"/>
            <a:r>
              <a:rPr lang="en-US" altLang="ja-JP" sz="2400" dirty="0"/>
              <a:t>for head-joining </a:t>
            </a:r>
            <a:r>
              <a:rPr lang="en-US" altLang="ja-JP" sz="2400" dirty="0" smtClean="0"/>
              <a:t>predicate</a:t>
            </a:r>
            <a:r>
              <a:rPr lang="en-US" altLang="ja-JP" sz="2400" dirty="0"/>
              <a:t> variables</a:t>
            </a:r>
          </a:p>
          <a:p>
            <a:pPr lvl="2"/>
            <a:r>
              <a:rPr lang="en-US" altLang="ja-JP" sz="2400" dirty="0" smtClean="0"/>
              <a:t>for </a:t>
            </a:r>
            <a:r>
              <a:rPr lang="en-US" altLang="ja-JP" sz="2400" dirty="0"/>
              <a:t>body-joining </a:t>
            </a:r>
            <a:r>
              <a:rPr lang="en-US" altLang="ja-JP" sz="2400" dirty="0" smtClean="0"/>
              <a:t>predicate</a:t>
            </a:r>
            <a:r>
              <a:rPr lang="en-US" altLang="ja-JP" sz="2400" dirty="0"/>
              <a:t> variables</a:t>
            </a:r>
          </a:p>
          <a:p>
            <a:pPr lvl="1"/>
            <a:r>
              <a:rPr lang="en-US" altLang="ja-JP" sz="2800" dirty="0"/>
              <a:t>Solution composition using solution space</a:t>
            </a:r>
          </a:p>
          <a:p>
            <a:r>
              <a:rPr lang="en-US" altLang="ja-JP" sz="3200" dirty="0" smtClean="0"/>
              <a:t>Implementation and experiments as predicate discovery engine of </a:t>
            </a:r>
            <a:r>
              <a:rPr lang="en-US" altLang="ja-JP" sz="3200" dirty="0" err="1" smtClean="0"/>
              <a:t>MoCHi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59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31171" y="168696"/>
            <a:ext cx="922712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ja-JP" dirty="0" smtClean="0"/>
              <a:t>Horn Clause Solving as Unified Framework for</a:t>
            </a:r>
            <a:r>
              <a:rPr lang="en-US" altLang="ja-JP" dirty="0"/>
              <a:t> </a:t>
            </a:r>
            <a:r>
              <a:rPr lang="en-US" altLang="ja-JP" dirty="0" smtClean="0"/>
              <a:t>Predicate Discovery</a:t>
            </a:r>
            <a:br>
              <a:rPr lang="en-US" altLang="ja-JP" dirty="0" smtClean="0"/>
            </a:br>
            <a:r>
              <a:rPr lang="en-US" altLang="ja-JP" sz="2200" dirty="0" smtClean="0"/>
              <a:t>[U.+2009] [Terauchi2010] [Gupta+2011] [Grebenshchikov+2012] [Rümmer+2013</a:t>
            </a:r>
            <a:r>
              <a:rPr lang="en-US" altLang="ja-JP" sz="2200" dirty="0"/>
              <a:t>] </a:t>
            </a:r>
            <a:r>
              <a:rPr lang="en-US" altLang="ja-JP" sz="2200" dirty="0" smtClean="0"/>
              <a:t>…</a:t>
            </a:r>
            <a:endParaRPr lang="ja-JP" alt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587631"/>
                <a:ext cx="78867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altLang="ja-JP" sz="3200" dirty="0" smtClean="0"/>
                  <a:t>Generate and solve a set of constraints </a:t>
                </a:r>
                <a14:m>
                  <m:oMath xmlns:m="http://schemas.openxmlformats.org/officeDocument/2006/math">
                    <m:r>
                      <a:rPr lang="en-US" altLang="ja-JP" sz="3200" i="1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altLang="ja-JP" sz="3200" dirty="0" smtClean="0"/>
                  <a:t> </a:t>
                </a:r>
                <a:r>
                  <a:rPr lang="en-US" altLang="ja-JP" sz="3200" dirty="0" err="1" smtClean="0"/>
                  <a:t>s.t.</a:t>
                </a:r>
                <a:endParaRPr lang="en-US" altLang="ja-JP" sz="3200" dirty="0" smtClean="0"/>
              </a:p>
              <a:p>
                <a:pPr marL="0" indent="0">
                  <a:buNone/>
                </a:pPr>
                <a:endParaRPr lang="en-US" altLang="ja-JP" sz="48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altLang="ja-JP" sz="48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3200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altLang="ja-JP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sz="3200" b="0" i="0" smtClean="0">
                          <a:latin typeface="Cambria Math" panose="02040503050406030204" pitchFamily="18" charset="0"/>
                        </a:rPr>
                        <m:t>has</m:t>
                      </m:r>
                      <m:r>
                        <a:rPr lang="en-US" altLang="ja-JP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sz="32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altLang="ja-JP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ja-JP" sz="3200" b="0" i="0" smtClean="0">
                          <a:latin typeface="Cambria Math" panose="02040503050406030204" pitchFamily="18" charset="0"/>
                        </a:rPr>
                        <m:t>solution</m:t>
                      </m:r>
                      <m:r>
                        <a:rPr lang="en-US" altLang="ja-JP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⟹</m:t>
                      </m:r>
                      <m:r>
                        <m:rPr>
                          <m:sty m:val="p"/>
                        </m:rPr>
                        <a:rPr lang="en-US" altLang="ja-JP" sz="3200" b="0" i="0" smtClean="0">
                          <a:latin typeface="Cambria Math" panose="02040503050406030204" pitchFamily="18" charset="0"/>
                        </a:rPr>
                        <m:t>Rng</m:t>
                      </m:r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ja-JP" sz="3200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altLang="ja-JP" sz="3200" i="1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altLang="ja-JP" sz="3200" i="1">
                          <a:latin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altLang="ja-JP" sz="3200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587631"/>
                <a:ext cx="7886700" cy="4351338"/>
              </a:xfrm>
              <a:blipFill rotWithShape="0">
                <a:blip r:embed="rId3"/>
                <a:stretch>
                  <a:fillRect l="-1777" t="-2801" r="-85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3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四角形吹き出し 6"/>
              <p:cNvSpPr/>
              <p:nvPr/>
            </p:nvSpPr>
            <p:spPr>
              <a:xfrm>
                <a:off x="522868" y="2054272"/>
                <a:ext cx="8543856" cy="1415441"/>
              </a:xfrm>
              <a:prstGeom prst="wedgeRectCallout">
                <a:avLst>
                  <a:gd name="adj1" fmla="val -33771"/>
                  <a:gd name="adj2" fmla="val 60804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1"/>
                <a:r>
                  <a:rPr lang="en-US" altLang="ja-JP" sz="2800" b="1" dirty="0" smtClean="0"/>
                  <a:t>Recursion-free </a:t>
                </a:r>
                <a:r>
                  <a:rPr lang="en-US" altLang="ja-JP" sz="2800" b="1" dirty="0"/>
                  <a:t>Horn </a:t>
                </a:r>
                <a:r>
                  <a:rPr lang="en-US" altLang="ja-JP" sz="2800" b="1" dirty="0" smtClean="0"/>
                  <a:t>clause constraint set</a:t>
                </a:r>
                <a:r>
                  <a:rPr lang="en-US" altLang="ja-JP" sz="2800" dirty="0"/>
                  <a:t/>
                </a:r>
                <a:br>
                  <a:rPr lang="en-US" altLang="ja-JP" sz="2800" dirty="0"/>
                </a:br>
                <a:r>
                  <a:rPr lang="en-US" altLang="ja-JP" sz="2800" dirty="0" smtClean="0"/>
                  <a:t>on</a:t>
                </a:r>
                <a:r>
                  <a:rPr lang="en-US" altLang="ja-JP" sz="2800" dirty="0"/>
                  <a:t> </a:t>
                </a:r>
                <a:r>
                  <a:rPr lang="en-US" altLang="ja-JP" sz="2800" dirty="0" smtClean="0">
                    <a:solidFill>
                      <a:srgbClr val="0070C0"/>
                    </a:solidFill>
                  </a:rPr>
                  <a:t>predicate variables</a:t>
                </a:r>
                <a:r>
                  <a:rPr lang="en-US" altLang="ja-JP" sz="2800" dirty="0" smtClean="0"/>
                  <a:t> that represent (over-approx. of) reachable states of (each location in) 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altLang="ja-JP" sz="2800" b="0" i="1" dirty="0" smtClean="0">
                    <a:latin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四角形吹き出し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868" y="2054272"/>
                <a:ext cx="8543856" cy="1415441"/>
              </a:xfrm>
              <a:prstGeom prst="wedgeRectCallout">
                <a:avLst>
                  <a:gd name="adj1" fmla="val -33771"/>
                  <a:gd name="adj2" fmla="val 60804"/>
                </a:avLst>
              </a:prstGeom>
              <a:blipFill rotWithShape="0">
                <a:blip r:embed="rId4"/>
                <a:stretch>
                  <a:fillRect t="-1923" r="-163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四角形吹き出し 7"/>
          <p:cNvSpPr/>
          <p:nvPr/>
        </p:nvSpPr>
        <p:spPr>
          <a:xfrm>
            <a:off x="964507" y="4263256"/>
            <a:ext cx="6275539" cy="607777"/>
          </a:xfrm>
          <a:prstGeom prst="wedgeRectCallout">
            <a:avLst>
              <a:gd name="adj1" fmla="val 8907"/>
              <a:gd name="adj2" fmla="val -8740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n-US" altLang="ja-JP" sz="2800" dirty="0" smtClean="0"/>
              <a:t>Substitution for the </a:t>
            </a:r>
            <a:r>
              <a:rPr lang="en-US" altLang="ja-JP" sz="2800" dirty="0" smtClean="0">
                <a:solidFill>
                  <a:srgbClr val="0070C0"/>
                </a:solidFill>
              </a:rPr>
              <a:t>predicate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正方形/長方形 9"/>
              <p:cNvSpPr/>
              <p:nvPr/>
            </p:nvSpPr>
            <p:spPr>
              <a:xfrm>
                <a:off x="-31171" y="5000604"/>
                <a:ext cx="9175171" cy="1757597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altLang="ja-JP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ja-JP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ja-JP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⇐</m:t>
                              </m:r>
                              <m:d>
                                <m:dPr>
                                  <m:ctrlPr>
                                    <a:rPr lang="en-US" altLang="ja-JP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en-US" altLang="ja-JP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en-US" altLang="ja-JP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altLang="ja-JP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≥0∧</m:t>
                                      </m:r>
                                      <m:r>
                                        <a:rPr lang="en-US" altLang="ja-JP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altLang="ja-JP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≥2∨</m:t>
                                      </m:r>
                                    </m:e>
                                    <m:e>
                                      <m:r>
                                        <a:rPr lang="en-US" altLang="ja-JP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altLang="ja-JP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≥1∧</m:t>
                                      </m:r>
                                      <m:r>
                                        <a:rPr lang="en-US" altLang="ja-JP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altLang="ja-JP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≥1∨</m:t>
                                      </m:r>
                                    </m:e>
                                    <m:e>
                                      <m:r>
                                        <a:rPr lang="en-US" altLang="ja-JP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altLang="ja-JP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≥2∧</m:t>
                                      </m:r>
                                      <m:r>
                                        <a:rPr lang="en-US" altLang="ja-JP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altLang="ja-JP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≥0</m:t>
                                      </m:r>
                                    </m:e>
                                  </m:eqArr>
                                </m:e>
                              </m:d>
                              <m:r>
                                <a:rPr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altLang="ja-JP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⊥⇐</m:t>
                              </m:r>
                              <m:r>
                                <a:rPr lang="en-US" altLang="ja-JP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US" altLang="ja-JP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ja-JP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,−</m:t>
                                  </m:r>
                                  <m:r>
                                    <a:rPr lang="en-US" altLang="ja-JP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e>
                          </m:eqArr>
                        </m:e>
                      </m:d>
                      <m:r>
                        <a:rPr lang="en-US" altLang="ja-JP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altLang="ja-JP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altLang="ja-JP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r>
                            <a:rPr lang="en-US" altLang="ja-JP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altLang="ja-JP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  <m:d>
                            <m:dPr>
                              <m:ctrlPr>
                                <a:rPr lang="en-US" altLang="ja-JP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ja-JP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altLang="ja-JP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altLang="ja-JP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ja-JP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ja-JP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≥2</m:t>
                          </m:r>
                        </m:e>
                      </m:d>
                    </m:oMath>
                  </m:oMathPara>
                </a14:m>
                <a:endParaRPr lang="en-US" altLang="ja-JP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0" name="正方形/長方形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1171" y="5000604"/>
                <a:ext cx="9175171" cy="175759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3929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7" name="正方形/長方形 46"/>
              <p:cNvSpPr/>
              <p:nvPr/>
            </p:nvSpPr>
            <p:spPr>
              <a:xfrm>
                <a:off x="141670" y="1625256"/>
                <a:ext cx="5186610" cy="246618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altLang="ja-JP" sz="2800" dirty="0" smtClean="0"/>
                  <a:t>Recursion-free Horn clauses:</a:t>
                </a:r>
                <a:endParaRPr lang="en-US" altLang="ja-JP" sz="280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⇐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ja-JP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en-US" altLang="ja-JP" sz="2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≥0∧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≥2∨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ja-JP" sz="2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≥1∧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≥1∨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ja-JP" sz="2800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≥2∧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⊥⇐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,−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e>
                          </m:eqArr>
                          <m:r>
                            <a:rPr lang="en-US" altLang="ja-JP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</m:e>
                      </m:d>
                    </m:oMath>
                  </m:oMathPara>
                </a14:m>
                <a:endParaRPr lang="en-US" altLang="ja-JP" sz="280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7" name="正方形/長方形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70" y="1625256"/>
                <a:ext cx="5186610" cy="2466188"/>
              </a:xfrm>
              <a:prstGeom prst="rect">
                <a:avLst/>
              </a:prstGeom>
              <a:blipFill rotWithShape="0">
                <a:blip r:embed="rId3"/>
                <a:stretch>
                  <a:fillRect l="-2350" t="-247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タイトル 38"/>
          <p:cNvSpPr>
            <a:spLocks noGrp="1"/>
          </p:cNvSpPr>
          <p:nvPr>
            <p:ph type="title"/>
          </p:nvPr>
        </p:nvSpPr>
        <p:spPr>
          <a:xfrm>
            <a:off x="257577" y="365126"/>
            <a:ext cx="8604843" cy="1325563"/>
          </a:xfrm>
        </p:spPr>
        <p:txBody>
          <a:bodyPr/>
          <a:lstStyle/>
          <a:p>
            <a:r>
              <a:rPr lang="en-US" altLang="ja-JP" dirty="0" smtClean="0"/>
              <a:t>Example: Solutions of</a:t>
            </a:r>
            <a:br>
              <a:rPr lang="en-US" altLang="ja-JP" dirty="0" smtClean="0"/>
            </a:br>
            <a:r>
              <a:rPr lang="en-US" altLang="ja-JP" dirty="0" smtClean="0"/>
              <a:t>	Recursion-Free Horn Clauses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6755418" y="2018705"/>
            <a:ext cx="2155714" cy="704923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solidFill>
              <a:srgbClr val="0070C0">
                <a:alpha val="5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477006" y="2018706"/>
            <a:ext cx="1434126" cy="1442343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8206355" y="2018705"/>
            <a:ext cx="704778" cy="2157632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/>
          <p:cNvSpPr/>
          <p:nvPr/>
        </p:nvSpPr>
        <p:spPr>
          <a:xfrm>
            <a:off x="6755417" y="2015420"/>
            <a:ext cx="2161309" cy="2182090"/>
          </a:xfrm>
          <a:custGeom>
            <a:avLst/>
            <a:gdLst>
              <a:gd name="connsiteX0" fmla="*/ 0 w 2161309"/>
              <a:gd name="connsiteY0" fmla="*/ 0 h 2182090"/>
              <a:gd name="connsiteX1" fmla="*/ 10391 w 2161309"/>
              <a:gd name="connsiteY1" fmla="*/ 727363 h 2182090"/>
              <a:gd name="connsiteX2" fmla="*/ 727363 w 2161309"/>
              <a:gd name="connsiteY2" fmla="*/ 716972 h 2182090"/>
              <a:gd name="connsiteX3" fmla="*/ 727363 w 2161309"/>
              <a:gd name="connsiteY3" fmla="*/ 1444336 h 2182090"/>
              <a:gd name="connsiteX4" fmla="*/ 1444336 w 2161309"/>
              <a:gd name="connsiteY4" fmla="*/ 1465118 h 2182090"/>
              <a:gd name="connsiteX5" fmla="*/ 1454727 w 2161309"/>
              <a:gd name="connsiteY5" fmla="*/ 2182090 h 2182090"/>
              <a:gd name="connsiteX6" fmla="*/ 2161309 w 2161309"/>
              <a:gd name="connsiteY6" fmla="*/ 2171700 h 2182090"/>
              <a:gd name="connsiteX7" fmla="*/ 2150918 w 2161309"/>
              <a:gd name="connsiteY7" fmla="*/ 10390 h 2182090"/>
              <a:gd name="connsiteX8" fmla="*/ 0 w 2161309"/>
              <a:gd name="connsiteY8" fmla="*/ 0 h 2182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1309" h="2182090">
                <a:moveTo>
                  <a:pt x="0" y="0"/>
                </a:moveTo>
                <a:lnTo>
                  <a:pt x="10391" y="727363"/>
                </a:lnTo>
                <a:lnTo>
                  <a:pt x="727363" y="716972"/>
                </a:lnTo>
                <a:lnTo>
                  <a:pt x="727363" y="1444336"/>
                </a:lnTo>
                <a:lnTo>
                  <a:pt x="1444336" y="1465118"/>
                </a:lnTo>
                <a:lnTo>
                  <a:pt x="1454727" y="2182090"/>
                </a:lnTo>
                <a:lnTo>
                  <a:pt x="2161309" y="2171700"/>
                </a:lnTo>
                <a:cubicBezTo>
                  <a:pt x="2157845" y="1451263"/>
                  <a:pt x="2154382" y="730827"/>
                  <a:pt x="2150918" y="1039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50000"/>
            </a:srgbClr>
          </a:solidFill>
          <a:ln>
            <a:solidFill>
              <a:srgbClr val="FFFF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/>
          <p:cNvSpPr/>
          <p:nvPr/>
        </p:nvSpPr>
        <p:spPr>
          <a:xfrm rot="10800000">
            <a:off x="4594107" y="4151275"/>
            <a:ext cx="2161309" cy="2182090"/>
          </a:xfrm>
          <a:custGeom>
            <a:avLst/>
            <a:gdLst>
              <a:gd name="connsiteX0" fmla="*/ 0 w 2161309"/>
              <a:gd name="connsiteY0" fmla="*/ 0 h 2182090"/>
              <a:gd name="connsiteX1" fmla="*/ 10391 w 2161309"/>
              <a:gd name="connsiteY1" fmla="*/ 727363 h 2182090"/>
              <a:gd name="connsiteX2" fmla="*/ 727363 w 2161309"/>
              <a:gd name="connsiteY2" fmla="*/ 716972 h 2182090"/>
              <a:gd name="connsiteX3" fmla="*/ 727363 w 2161309"/>
              <a:gd name="connsiteY3" fmla="*/ 1444336 h 2182090"/>
              <a:gd name="connsiteX4" fmla="*/ 1444336 w 2161309"/>
              <a:gd name="connsiteY4" fmla="*/ 1465118 h 2182090"/>
              <a:gd name="connsiteX5" fmla="*/ 1454727 w 2161309"/>
              <a:gd name="connsiteY5" fmla="*/ 2182090 h 2182090"/>
              <a:gd name="connsiteX6" fmla="*/ 2161309 w 2161309"/>
              <a:gd name="connsiteY6" fmla="*/ 2171700 h 2182090"/>
              <a:gd name="connsiteX7" fmla="*/ 2150918 w 2161309"/>
              <a:gd name="connsiteY7" fmla="*/ 10390 h 2182090"/>
              <a:gd name="connsiteX8" fmla="*/ 0 w 2161309"/>
              <a:gd name="connsiteY8" fmla="*/ 0 h 2182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1309" h="2182090">
                <a:moveTo>
                  <a:pt x="0" y="0"/>
                </a:moveTo>
                <a:lnTo>
                  <a:pt x="10391" y="727363"/>
                </a:lnTo>
                <a:lnTo>
                  <a:pt x="727363" y="716972"/>
                </a:lnTo>
                <a:lnTo>
                  <a:pt x="727363" y="1444336"/>
                </a:lnTo>
                <a:lnTo>
                  <a:pt x="1444336" y="1465118"/>
                </a:lnTo>
                <a:lnTo>
                  <a:pt x="1454727" y="2182090"/>
                </a:lnTo>
                <a:lnTo>
                  <a:pt x="2161309" y="2171700"/>
                </a:lnTo>
                <a:cubicBezTo>
                  <a:pt x="2157845" y="1451263"/>
                  <a:pt x="2154382" y="730827"/>
                  <a:pt x="2150918" y="1039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50000"/>
            </a:srgbClr>
          </a:solidFill>
          <a:ln>
            <a:solidFill>
              <a:srgbClr val="FFFF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直角三角形 43"/>
          <p:cNvSpPr/>
          <p:nvPr/>
        </p:nvSpPr>
        <p:spPr>
          <a:xfrm rot="10800000">
            <a:off x="6032675" y="2015419"/>
            <a:ext cx="2888845" cy="2879258"/>
          </a:xfrm>
          <a:prstGeom prst="rtTriangle">
            <a:avLst/>
          </a:prstGeom>
          <a:solidFill>
            <a:srgbClr val="7030A0">
              <a:alpha val="5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直角三角形 44"/>
          <p:cNvSpPr/>
          <p:nvPr/>
        </p:nvSpPr>
        <p:spPr>
          <a:xfrm>
            <a:off x="4613461" y="3444700"/>
            <a:ext cx="2857952" cy="2877625"/>
          </a:xfrm>
          <a:prstGeom prst="rtTriangle">
            <a:avLst/>
          </a:prstGeom>
          <a:solidFill>
            <a:srgbClr val="7030A0">
              <a:alpha val="5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4618257" y="4184106"/>
            <a:ext cx="4322618" cy="2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 flipV="1">
            <a:off x="6755418" y="1980002"/>
            <a:ext cx="0" cy="43763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テキスト ボックス 16"/>
              <p:cNvSpPr txBox="1"/>
              <p:nvPr/>
            </p:nvSpPr>
            <p:spPr>
              <a:xfrm>
                <a:off x="6447439" y="2481527"/>
                <a:ext cx="28254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17" name="テキスト ボックス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7439" y="2481527"/>
                <a:ext cx="282543" cy="400110"/>
              </a:xfrm>
              <a:prstGeom prst="rect">
                <a:avLst/>
              </a:prstGeom>
              <a:blipFill rotWithShape="0">
                <a:blip r:embed="rId4"/>
                <a:stretch>
                  <a:fillRect r="-1304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/>
              <p:cNvSpPr txBox="1"/>
              <p:nvPr/>
            </p:nvSpPr>
            <p:spPr>
              <a:xfrm>
                <a:off x="6587890" y="1622338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kumimoji="1" lang="ja-JP" altLang="en-US" sz="2000" dirty="0"/>
              </a:p>
            </p:txBody>
          </p:sp>
        </mc:Choice>
        <mc:Fallback xmlns="">
          <p:sp>
            <p:nvSpPr>
              <p:cNvPr id="23" name="テキスト ボックス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890" y="1622338"/>
                <a:ext cx="281580" cy="400110"/>
              </a:xfrm>
              <a:prstGeom prst="rect">
                <a:avLst/>
              </a:prstGeom>
              <a:blipFill rotWithShape="0">
                <a:blip r:embed="rId5"/>
                <a:stretch>
                  <a:fillRect r="-17391" b="-757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/>
              <p:cNvSpPr txBox="1"/>
              <p:nvPr/>
            </p:nvSpPr>
            <p:spPr>
              <a:xfrm>
                <a:off x="6425616" y="3280354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4" name="テキスト ボックス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616" y="3280354"/>
                <a:ext cx="281580" cy="400110"/>
              </a:xfrm>
              <a:prstGeom prst="rect">
                <a:avLst/>
              </a:prstGeom>
              <a:blipFill rotWithShape="0">
                <a:blip r:embed="rId6"/>
                <a:stretch>
                  <a:fillRect r="-15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テキスト ボックス 32"/>
              <p:cNvSpPr txBox="1"/>
              <p:nvPr/>
            </p:nvSpPr>
            <p:spPr>
              <a:xfrm>
                <a:off x="5867246" y="4151693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33" name="テキスト ボックス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246" y="4151693"/>
                <a:ext cx="281580" cy="400110"/>
              </a:xfrm>
              <a:prstGeom prst="rect">
                <a:avLst/>
              </a:prstGeom>
              <a:blipFill rotWithShape="0">
                <a:blip r:embed="rId7"/>
                <a:stretch>
                  <a:fillRect r="-7872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テキスト ボックス 34"/>
              <p:cNvSpPr txBox="1"/>
              <p:nvPr/>
            </p:nvSpPr>
            <p:spPr>
              <a:xfrm>
                <a:off x="6425616" y="4709708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35" name="テキスト ボックス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616" y="4709708"/>
                <a:ext cx="281580" cy="400110"/>
              </a:xfrm>
              <a:prstGeom prst="rect">
                <a:avLst/>
              </a:prstGeom>
              <a:blipFill rotWithShape="0">
                <a:blip r:embed="rId8"/>
                <a:stretch>
                  <a:fillRect r="-8260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テキスト ボックス 25"/>
              <p:cNvSpPr txBox="1"/>
              <p:nvPr/>
            </p:nvSpPr>
            <p:spPr>
              <a:xfrm>
                <a:off x="8041612" y="4142139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6" name="テキスト ボックス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1612" y="4142139"/>
                <a:ext cx="281580" cy="400110"/>
              </a:xfrm>
              <a:prstGeom prst="rect">
                <a:avLst/>
              </a:prstGeom>
              <a:blipFill rotWithShape="0">
                <a:blip r:embed="rId9"/>
                <a:stretch>
                  <a:fillRect r="-15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/>
              <p:cNvSpPr txBox="1"/>
              <p:nvPr/>
            </p:nvSpPr>
            <p:spPr>
              <a:xfrm>
                <a:off x="8862420" y="4003631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7" name="テキスト ボックス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2420" y="4003631"/>
                <a:ext cx="281580" cy="400110"/>
              </a:xfrm>
              <a:prstGeom prst="rect">
                <a:avLst/>
              </a:prstGeom>
              <a:blipFill rotWithShape="0">
                <a:blip r:embed="rId10"/>
                <a:stretch>
                  <a:fillRect r="-217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テキスト ボックス 35"/>
              <p:cNvSpPr txBox="1"/>
              <p:nvPr/>
            </p:nvSpPr>
            <p:spPr>
              <a:xfrm>
                <a:off x="6398645" y="5423715"/>
                <a:ext cx="38092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36" name="テキスト ボックス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8645" y="5423715"/>
                <a:ext cx="380921" cy="400110"/>
              </a:xfrm>
              <a:prstGeom prst="rect">
                <a:avLst/>
              </a:prstGeom>
              <a:blipFill rotWithShape="0">
                <a:blip r:embed="rId11"/>
                <a:stretch>
                  <a:fillRect r="-3387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テキスト ボックス 24"/>
              <p:cNvSpPr txBox="1"/>
              <p:nvPr/>
            </p:nvSpPr>
            <p:spPr>
              <a:xfrm>
                <a:off x="7314750" y="4151693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5" name="テキスト ボックス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4750" y="4151693"/>
                <a:ext cx="281580" cy="400110"/>
              </a:xfrm>
              <a:prstGeom prst="rect">
                <a:avLst/>
              </a:prstGeom>
              <a:blipFill rotWithShape="0">
                <a:blip r:embed="rId12"/>
                <a:stretch>
                  <a:fillRect r="-1304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テキスト ボックス 33"/>
              <p:cNvSpPr txBox="1"/>
              <p:nvPr/>
            </p:nvSpPr>
            <p:spPr>
              <a:xfrm>
                <a:off x="5041944" y="4156088"/>
                <a:ext cx="38092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34" name="テキスト ボックス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944" y="4156088"/>
                <a:ext cx="380921" cy="400110"/>
              </a:xfrm>
              <a:prstGeom prst="rect">
                <a:avLst/>
              </a:prstGeom>
              <a:blipFill rotWithShape="0">
                <a:blip r:embed="rId13"/>
                <a:stretch>
                  <a:fillRect r="-333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正方形/長方形 48"/>
              <p:cNvSpPr/>
              <p:nvPr/>
            </p:nvSpPr>
            <p:spPr>
              <a:xfrm>
                <a:off x="131108" y="4067747"/>
                <a:ext cx="3539371" cy="277216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altLang="ja-JP" sz="2800" dirty="0" smtClean="0"/>
                  <a:t>Solutions for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𝑄</m:t>
                    </m:r>
                    <m:d>
                      <m:d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ja-JP" sz="2800" dirty="0" smtClean="0"/>
                  <a:t>:</a:t>
                </a:r>
                <a:endParaRPr lang="en-US" altLang="ja-JP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altLang="ja-JP" sz="280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80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sz="280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≥2</m:t>
                    </m:r>
                  </m:oMath>
                </a14:m>
                <a:endParaRPr lang="en-US" altLang="ja-JP" sz="2800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altLang="ja-JP" sz="2800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sz="2800" i="1">
                                <a:solidFill>
                                  <a:srgbClr val="FFC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altLang="ja-JP" sz="2800" i="1">
                                  <a:solidFill>
                                    <a:srgbClr val="FFC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>
                                  <a:solidFill>
                                    <a:srgbClr val="FFC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≥0∧</m:t>
                              </m:r>
                              <m:r>
                                <a:rPr lang="en-US" altLang="ja-JP" sz="2800" i="1">
                                  <a:solidFill>
                                    <a:srgbClr val="FFC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2800" i="1">
                                  <a:solidFill>
                                    <a:srgbClr val="FFC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≥2∨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sz="2800" i="1">
                                  <a:solidFill>
                                    <a:srgbClr val="FFC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>
                                  <a:solidFill>
                                    <a:srgbClr val="FFC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≥1∧</m:t>
                              </m:r>
                              <m:r>
                                <a:rPr lang="en-US" altLang="ja-JP" sz="2800" i="1">
                                  <a:solidFill>
                                    <a:srgbClr val="FFC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2800" i="1">
                                  <a:solidFill>
                                    <a:srgbClr val="FFC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≥1∨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sz="2800" i="1">
                                  <a:solidFill>
                                    <a:srgbClr val="FFC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>
                                  <a:solidFill>
                                    <a:srgbClr val="FFC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≥2∧</m:t>
                              </m:r>
                              <m:r>
                                <a:rPr lang="en-US" altLang="ja-JP" sz="2800" i="1">
                                  <a:solidFill>
                                    <a:srgbClr val="FFC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2800" i="1">
                                  <a:solidFill>
                                    <a:srgbClr val="FFC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≥0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altLang="ja-JP" sz="2800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altLang="ja-JP" sz="2800" dirty="0" smtClean="0"/>
                  <a:t>…</a:t>
                </a:r>
              </a:p>
            </p:txBody>
          </p:sp>
        </mc:Choice>
        <mc:Fallback xmlns="">
          <p:sp>
            <p:nvSpPr>
              <p:cNvPr id="49" name="正方形/長方形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108" y="4067747"/>
                <a:ext cx="3539371" cy="2772169"/>
              </a:xfrm>
              <a:prstGeom prst="rect">
                <a:avLst/>
              </a:prstGeom>
              <a:blipFill rotWithShape="0">
                <a:blip r:embed="rId14"/>
                <a:stretch>
                  <a:fillRect l="-3621" t="-1978" b="-527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五角形 31"/>
          <p:cNvSpPr>
            <a:spLocks noChangeAspect="1"/>
          </p:cNvSpPr>
          <p:nvPr/>
        </p:nvSpPr>
        <p:spPr>
          <a:xfrm rot="10800000">
            <a:off x="4563218" y="2025743"/>
            <a:ext cx="4368255" cy="4320029"/>
          </a:xfrm>
          <a:custGeom>
            <a:avLst/>
            <a:gdLst>
              <a:gd name="connsiteX0" fmla="*/ 5 w 5055478"/>
              <a:gd name="connsiteY0" fmla="*/ 1924608 h 5038702"/>
              <a:gd name="connsiteX1" fmla="*/ 2527739 w 5055478"/>
              <a:gd name="connsiteY1" fmla="*/ 0 h 5038702"/>
              <a:gd name="connsiteX2" fmla="*/ 5055473 w 5055478"/>
              <a:gd name="connsiteY2" fmla="*/ 1924608 h 5038702"/>
              <a:gd name="connsiteX3" fmla="*/ 4089964 w 5055478"/>
              <a:gd name="connsiteY3" fmla="*/ 5038689 h 5038702"/>
              <a:gd name="connsiteX4" fmla="*/ 965514 w 5055478"/>
              <a:gd name="connsiteY4" fmla="*/ 5038689 h 5038702"/>
              <a:gd name="connsiteX5" fmla="*/ 5 w 5055478"/>
              <a:gd name="connsiteY5" fmla="*/ 1924608 h 5038702"/>
              <a:gd name="connsiteX0" fmla="*/ 0 w 5055468"/>
              <a:gd name="connsiteY0" fmla="*/ 1924608 h 5038689"/>
              <a:gd name="connsiteX1" fmla="*/ 2527734 w 5055468"/>
              <a:gd name="connsiteY1" fmla="*/ 0 h 5038689"/>
              <a:gd name="connsiteX2" fmla="*/ 5055468 w 5055468"/>
              <a:gd name="connsiteY2" fmla="*/ 1924608 h 5038689"/>
              <a:gd name="connsiteX3" fmla="*/ 4368255 w 5055468"/>
              <a:gd name="connsiteY3" fmla="*/ 5038689 h 5038689"/>
              <a:gd name="connsiteX4" fmla="*/ 965509 w 5055468"/>
              <a:gd name="connsiteY4" fmla="*/ 5038689 h 5038689"/>
              <a:gd name="connsiteX5" fmla="*/ 0 w 5055468"/>
              <a:gd name="connsiteY5" fmla="*/ 1924608 h 5038689"/>
              <a:gd name="connsiteX0" fmla="*/ 0 w 4368255"/>
              <a:gd name="connsiteY0" fmla="*/ 1924608 h 5038689"/>
              <a:gd name="connsiteX1" fmla="*/ 2527734 w 4368255"/>
              <a:gd name="connsiteY1" fmla="*/ 0 h 5038689"/>
              <a:gd name="connsiteX2" fmla="*/ 4339851 w 4368255"/>
              <a:gd name="connsiteY2" fmla="*/ 3634138 h 5038689"/>
              <a:gd name="connsiteX3" fmla="*/ 4368255 w 4368255"/>
              <a:gd name="connsiteY3" fmla="*/ 5038689 h 5038689"/>
              <a:gd name="connsiteX4" fmla="*/ 965509 w 4368255"/>
              <a:gd name="connsiteY4" fmla="*/ 5038689 h 5038689"/>
              <a:gd name="connsiteX5" fmla="*/ 0 w 4368255"/>
              <a:gd name="connsiteY5" fmla="*/ 1924608 h 5038689"/>
              <a:gd name="connsiteX0" fmla="*/ 0 w 4368255"/>
              <a:gd name="connsiteY0" fmla="*/ 1248747 h 4362828"/>
              <a:gd name="connsiteX1" fmla="*/ 1414552 w 4368255"/>
              <a:gd name="connsiteY1" fmla="*/ 0 h 4362828"/>
              <a:gd name="connsiteX2" fmla="*/ 4339851 w 4368255"/>
              <a:gd name="connsiteY2" fmla="*/ 2958277 h 4362828"/>
              <a:gd name="connsiteX3" fmla="*/ 4368255 w 4368255"/>
              <a:gd name="connsiteY3" fmla="*/ 4362828 h 4362828"/>
              <a:gd name="connsiteX4" fmla="*/ 965509 w 4368255"/>
              <a:gd name="connsiteY4" fmla="*/ 4362828 h 4362828"/>
              <a:gd name="connsiteX5" fmla="*/ 0 w 4368255"/>
              <a:gd name="connsiteY5" fmla="*/ 1248747 h 4362828"/>
              <a:gd name="connsiteX0" fmla="*/ 0 w 4368255"/>
              <a:gd name="connsiteY0" fmla="*/ 42799 h 4362828"/>
              <a:gd name="connsiteX1" fmla="*/ 1414552 w 4368255"/>
              <a:gd name="connsiteY1" fmla="*/ 0 h 4362828"/>
              <a:gd name="connsiteX2" fmla="*/ 4339851 w 4368255"/>
              <a:gd name="connsiteY2" fmla="*/ 2958277 h 4362828"/>
              <a:gd name="connsiteX3" fmla="*/ 4368255 w 4368255"/>
              <a:gd name="connsiteY3" fmla="*/ 4362828 h 4362828"/>
              <a:gd name="connsiteX4" fmla="*/ 965509 w 4368255"/>
              <a:gd name="connsiteY4" fmla="*/ 4362828 h 4362828"/>
              <a:gd name="connsiteX5" fmla="*/ 0 w 4368255"/>
              <a:gd name="connsiteY5" fmla="*/ 42799 h 4362828"/>
              <a:gd name="connsiteX0" fmla="*/ 0 w 4368255"/>
              <a:gd name="connsiteY0" fmla="*/ 3042 h 4323071"/>
              <a:gd name="connsiteX1" fmla="*/ 1414552 w 4368255"/>
              <a:gd name="connsiteY1" fmla="*/ 0 h 4323071"/>
              <a:gd name="connsiteX2" fmla="*/ 4339851 w 4368255"/>
              <a:gd name="connsiteY2" fmla="*/ 2918520 h 4323071"/>
              <a:gd name="connsiteX3" fmla="*/ 4368255 w 4368255"/>
              <a:gd name="connsiteY3" fmla="*/ 4323071 h 4323071"/>
              <a:gd name="connsiteX4" fmla="*/ 965509 w 4368255"/>
              <a:gd name="connsiteY4" fmla="*/ 4323071 h 4323071"/>
              <a:gd name="connsiteX5" fmla="*/ 0 w 4368255"/>
              <a:gd name="connsiteY5" fmla="*/ 3042 h 4323071"/>
              <a:gd name="connsiteX0" fmla="*/ 0 w 4368255"/>
              <a:gd name="connsiteY0" fmla="*/ 3042 h 4323071"/>
              <a:gd name="connsiteX1" fmla="*/ 1414552 w 4368255"/>
              <a:gd name="connsiteY1" fmla="*/ 0 h 4323071"/>
              <a:gd name="connsiteX2" fmla="*/ 4339851 w 4368255"/>
              <a:gd name="connsiteY2" fmla="*/ 2918520 h 4323071"/>
              <a:gd name="connsiteX3" fmla="*/ 4368255 w 4368255"/>
              <a:gd name="connsiteY3" fmla="*/ 4323071 h 4323071"/>
              <a:gd name="connsiteX4" fmla="*/ 11352 w 4368255"/>
              <a:gd name="connsiteY4" fmla="*/ 4323071 h 4323071"/>
              <a:gd name="connsiteX5" fmla="*/ 0 w 4368255"/>
              <a:gd name="connsiteY5" fmla="*/ 3042 h 4323071"/>
              <a:gd name="connsiteX0" fmla="*/ 0 w 4368255"/>
              <a:gd name="connsiteY0" fmla="*/ 0 h 4320029"/>
              <a:gd name="connsiteX1" fmla="*/ 1441057 w 4368255"/>
              <a:gd name="connsiteY1" fmla="*/ 10210 h 4320029"/>
              <a:gd name="connsiteX2" fmla="*/ 4339851 w 4368255"/>
              <a:gd name="connsiteY2" fmla="*/ 2915478 h 4320029"/>
              <a:gd name="connsiteX3" fmla="*/ 4368255 w 4368255"/>
              <a:gd name="connsiteY3" fmla="*/ 4320029 h 4320029"/>
              <a:gd name="connsiteX4" fmla="*/ 11352 w 4368255"/>
              <a:gd name="connsiteY4" fmla="*/ 4320029 h 4320029"/>
              <a:gd name="connsiteX5" fmla="*/ 0 w 4368255"/>
              <a:gd name="connsiteY5" fmla="*/ 0 h 4320029"/>
              <a:gd name="connsiteX0" fmla="*/ 0 w 4368255"/>
              <a:gd name="connsiteY0" fmla="*/ 0 h 4320029"/>
              <a:gd name="connsiteX1" fmla="*/ 1441057 w 4368255"/>
              <a:gd name="connsiteY1" fmla="*/ 10210 h 4320029"/>
              <a:gd name="connsiteX2" fmla="*/ 4339851 w 4368255"/>
              <a:gd name="connsiteY2" fmla="*/ 2915478 h 4320029"/>
              <a:gd name="connsiteX3" fmla="*/ 4368255 w 4368255"/>
              <a:gd name="connsiteY3" fmla="*/ 4320029 h 4320029"/>
              <a:gd name="connsiteX4" fmla="*/ 11352 w 4368255"/>
              <a:gd name="connsiteY4" fmla="*/ 4320029 h 4320029"/>
              <a:gd name="connsiteX5" fmla="*/ 0 w 4368255"/>
              <a:gd name="connsiteY5" fmla="*/ 0 h 4320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68255" h="4320029">
                <a:moveTo>
                  <a:pt x="0" y="0"/>
                </a:moveTo>
                <a:lnTo>
                  <a:pt x="1441057" y="10210"/>
                </a:lnTo>
                <a:lnTo>
                  <a:pt x="4339851" y="2915478"/>
                </a:lnTo>
                <a:lnTo>
                  <a:pt x="4368255" y="4320029"/>
                </a:lnTo>
                <a:lnTo>
                  <a:pt x="11352" y="4320029"/>
                </a:lnTo>
                <a:lnTo>
                  <a:pt x="0" y="0"/>
                </a:lnTo>
                <a:close/>
              </a:path>
            </a:pathLst>
          </a:custGeom>
          <a:solidFill>
            <a:srgbClr val="92D050">
              <a:alpha val="50000"/>
            </a:srgbClr>
          </a:solidFill>
          <a:ln>
            <a:solidFill>
              <a:srgbClr val="92D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五角形 36"/>
          <p:cNvSpPr>
            <a:spLocks/>
          </p:cNvSpPr>
          <p:nvPr/>
        </p:nvSpPr>
        <p:spPr>
          <a:xfrm>
            <a:off x="4557163" y="2029281"/>
            <a:ext cx="4378554" cy="4306962"/>
          </a:xfrm>
          <a:custGeom>
            <a:avLst/>
            <a:gdLst>
              <a:gd name="connsiteX0" fmla="*/ 5 w 5001416"/>
              <a:gd name="connsiteY0" fmla="*/ 1923516 h 5035844"/>
              <a:gd name="connsiteX1" fmla="*/ 2500708 w 5001416"/>
              <a:gd name="connsiteY1" fmla="*/ 0 h 5035844"/>
              <a:gd name="connsiteX2" fmla="*/ 5001411 w 5001416"/>
              <a:gd name="connsiteY2" fmla="*/ 1923516 h 5035844"/>
              <a:gd name="connsiteX3" fmla="*/ 4046227 w 5001416"/>
              <a:gd name="connsiteY3" fmla="*/ 5035831 h 5035844"/>
              <a:gd name="connsiteX4" fmla="*/ 955189 w 5001416"/>
              <a:gd name="connsiteY4" fmla="*/ 5035831 h 5035844"/>
              <a:gd name="connsiteX5" fmla="*/ 5 w 5001416"/>
              <a:gd name="connsiteY5" fmla="*/ 1923516 h 5035844"/>
              <a:gd name="connsiteX0" fmla="*/ 0 w 5067667"/>
              <a:gd name="connsiteY0" fmla="*/ 744073 h 5035831"/>
              <a:gd name="connsiteX1" fmla="*/ 2566964 w 5067667"/>
              <a:gd name="connsiteY1" fmla="*/ 0 h 5035831"/>
              <a:gd name="connsiteX2" fmla="*/ 5067667 w 5067667"/>
              <a:gd name="connsiteY2" fmla="*/ 1923516 h 5035831"/>
              <a:gd name="connsiteX3" fmla="*/ 4112483 w 5067667"/>
              <a:gd name="connsiteY3" fmla="*/ 5035831 h 5035831"/>
              <a:gd name="connsiteX4" fmla="*/ 1021445 w 5067667"/>
              <a:gd name="connsiteY4" fmla="*/ 5035831 h 5035831"/>
              <a:gd name="connsiteX5" fmla="*/ 0 w 5067667"/>
              <a:gd name="connsiteY5" fmla="*/ 744073 h 5035831"/>
              <a:gd name="connsiteX0" fmla="*/ 0 w 5067667"/>
              <a:gd name="connsiteY0" fmla="*/ 744073 h 5035831"/>
              <a:gd name="connsiteX1" fmla="*/ 2566964 w 5067667"/>
              <a:gd name="connsiteY1" fmla="*/ 0 h 5035831"/>
              <a:gd name="connsiteX2" fmla="*/ 5067667 w 5067667"/>
              <a:gd name="connsiteY2" fmla="*/ 1923516 h 5035831"/>
              <a:gd name="connsiteX3" fmla="*/ 4112483 w 5067667"/>
              <a:gd name="connsiteY3" fmla="*/ 5035831 h 5035831"/>
              <a:gd name="connsiteX4" fmla="*/ 54037 w 5067667"/>
              <a:gd name="connsiteY4" fmla="*/ 5022579 h 5035831"/>
              <a:gd name="connsiteX5" fmla="*/ 0 w 5067667"/>
              <a:gd name="connsiteY5" fmla="*/ 744073 h 5035831"/>
              <a:gd name="connsiteX0" fmla="*/ 0 w 5067667"/>
              <a:gd name="connsiteY0" fmla="*/ 15203 h 4306961"/>
              <a:gd name="connsiteX1" fmla="*/ 1467033 w 5067667"/>
              <a:gd name="connsiteY1" fmla="*/ 0 h 4306961"/>
              <a:gd name="connsiteX2" fmla="*/ 5067667 w 5067667"/>
              <a:gd name="connsiteY2" fmla="*/ 1194646 h 4306961"/>
              <a:gd name="connsiteX3" fmla="*/ 4112483 w 5067667"/>
              <a:gd name="connsiteY3" fmla="*/ 4306961 h 4306961"/>
              <a:gd name="connsiteX4" fmla="*/ 54037 w 5067667"/>
              <a:gd name="connsiteY4" fmla="*/ 4293709 h 4306961"/>
              <a:gd name="connsiteX5" fmla="*/ 0 w 5067667"/>
              <a:gd name="connsiteY5" fmla="*/ 15203 h 4306961"/>
              <a:gd name="connsiteX0" fmla="*/ 0 w 4418311"/>
              <a:gd name="connsiteY0" fmla="*/ 15203 h 4306961"/>
              <a:gd name="connsiteX1" fmla="*/ 1467033 w 4418311"/>
              <a:gd name="connsiteY1" fmla="*/ 0 h 4306961"/>
              <a:gd name="connsiteX2" fmla="*/ 4418311 w 4418311"/>
              <a:gd name="connsiteY2" fmla="*/ 2917429 h 4306961"/>
              <a:gd name="connsiteX3" fmla="*/ 4112483 w 4418311"/>
              <a:gd name="connsiteY3" fmla="*/ 4306961 h 4306961"/>
              <a:gd name="connsiteX4" fmla="*/ 54037 w 4418311"/>
              <a:gd name="connsiteY4" fmla="*/ 4293709 h 4306961"/>
              <a:gd name="connsiteX5" fmla="*/ 0 w 4418311"/>
              <a:gd name="connsiteY5" fmla="*/ 15203 h 4306961"/>
              <a:gd name="connsiteX0" fmla="*/ 0 w 4418311"/>
              <a:gd name="connsiteY0" fmla="*/ 15203 h 4320214"/>
              <a:gd name="connsiteX1" fmla="*/ 1467033 w 4418311"/>
              <a:gd name="connsiteY1" fmla="*/ 0 h 4320214"/>
              <a:gd name="connsiteX2" fmla="*/ 4418311 w 4418311"/>
              <a:gd name="connsiteY2" fmla="*/ 2917429 h 4320214"/>
              <a:gd name="connsiteX3" fmla="*/ 4364274 w 4418311"/>
              <a:gd name="connsiteY3" fmla="*/ 4320214 h 4320214"/>
              <a:gd name="connsiteX4" fmla="*/ 54037 w 4418311"/>
              <a:gd name="connsiteY4" fmla="*/ 4293709 h 4320214"/>
              <a:gd name="connsiteX5" fmla="*/ 0 w 4418311"/>
              <a:gd name="connsiteY5" fmla="*/ 15203 h 4320214"/>
              <a:gd name="connsiteX0" fmla="*/ 0 w 4378554"/>
              <a:gd name="connsiteY0" fmla="*/ 15203 h 4320214"/>
              <a:gd name="connsiteX1" fmla="*/ 1467033 w 4378554"/>
              <a:gd name="connsiteY1" fmla="*/ 0 h 4320214"/>
              <a:gd name="connsiteX2" fmla="*/ 4378554 w 4378554"/>
              <a:gd name="connsiteY2" fmla="*/ 2930681 h 4320214"/>
              <a:gd name="connsiteX3" fmla="*/ 4364274 w 4378554"/>
              <a:gd name="connsiteY3" fmla="*/ 4320214 h 4320214"/>
              <a:gd name="connsiteX4" fmla="*/ 54037 w 4378554"/>
              <a:gd name="connsiteY4" fmla="*/ 4293709 h 4320214"/>
              <a:gd name="connsiteX5" fmla="*/ 0 w 4378554"/>
              <a:gd name="connsiteY5" fmla="*/ 15203 h 4320214"/>
              <a:gd name="connsiteX0" fmla="*/ 0 w 4378554"/>
              <a:gd name="connsiteY0" fmla="*/ 1951 h 4306962"/>
              <a:gd name="connsiteX1" fmla="*/ 1467033 w 4378554"/>
              <a:gd name="connsiteY1" fmla="*/ 0 h 4306962"/>
              <a:gd name="connsiteX2" fmla="*/ 4378554 w 4378554"/>
              <a:gd name="connsiteY2" fmla="*/ 2917429 h 4306962"/>
              <a:gd name="connsiteX3" fmla="*/ 4364274 w 4378554"/>
              <a:gd name="connsiteY3" fmla="*/ 4306962 h 4306962"/>
              <a:gd name="connsiteX4" fmla="*/ 54037 w 4378554"/>
              <a:gd name="connsiteY4" fmla="*/ 4280457 h 4306962"/>
              <a:gd name="connsiteX5" fmla="*/ 0 w 4378554"/>
              <a:gd name="connsiteY5" fmla="*/ 1951 h 4306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8554" h="4306962">
                <a:moveTo>
                  <a:pt x="0" y="1951"/>
                </a:moveTo>
                <a:lnTo>
                  <a:pt x="1467033" y="0"/>
                </a:lnTo>
                <a:lnTo>
                  <a:pt x="4378554" y="2917429"/>
                </a:lnTo>
                <a:lnTo>
                  <a:pt x="4364274" y="4306962"/>
                </a:lnTo>
                <a:lnTo>
                  <a:pt x="54037" y="4280457"/>
                </a:lnTo>
                <a:lnTo>
                  <a:pt x="0" y="1951"/>
                </a:lnTo>
                <a:close/>
              </a:path>
            </a:pathLst>
          </a:custGeom>
          <a:solidFill>
            <a:srgbClr val="92D050">
              <a:alpha val="50000"/>
            </a:srgbClr>
          </a:solidFill>
          <a:ln>
            <a:solidFill>
              <a:srgbClr val="92D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正方形/長方形 2"/>
              <p:cNvSpPr/>
              <p:nvPr/>
            </p:nvSpPr>
            <p:spPr>
              <a:xfrm>
                <a:off x="4557162" y="254598"/>
                <a:ext cx="4364357" cy="138499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sz="2800" b="0" i="1" smtClean="0">
                        <a:solidFill>
                          <a:srgbClr val="92D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800" b="0" i="1" smtClean="0">
                        <a:solidFill>
                          <a:srgbClr val="92D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sz="2800" b="0" i="1" smtClean="0">
                        <a:solidFill>
                          <a:srgbClr val="92D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 b="0" i="1" smtClean="0">
                        <a:solidFill>
                          <a:srgbClr val="92D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≥−2</m:t>
                    </m:r>
                  </m:oMath>
                </a14:m>
                <a:r>
                  <a:rPr lang="en-US" altLang="ja-JP" sz="2800" dirty="0" smtClean="0">
                    <a:solidFill>
                      <a:srgbClr val="92D05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ja-JP" sz="2800" dirty="0" smtClean="0">
                    <a:solidFill>
                      <a:schemeClr val="tx1"/>
                    </a:solidFill>
                  </a:rPr>
                  <a:t>is not a solution</a:t>
                </a:r>
              </a:p>
              <a:p>
                <a:r>
                  <a:rPr lang="en-US" altLang="ja-JP" sz="2800" dirty="0" smtClean="0">
                    <a:solidFill>
                      <a:schemeClr val="tx1"/>
                    </a:solidFill>
                  </a:rPr>
                  <a:t>because it overlaps with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ja-JP" sz="2800" b="0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b="0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b="0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ja-JP" sz="2800" b="0" i="1" smtClean="0">
                          <a:solidFill>
                            <a:srgbClr val="92D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ja-JP" sz="2800" b="0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b="0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b="0" i="1" smtClean="0">
                              <a:solidFill>
                                <a:srgbClr val="92D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ja-JP" sz="2800" b="0" i="1" smtClean="0">
                          <a:solidFill>
                            <a:srgbClr val="92D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≥−2</m:t>
                      </m:r>
                    </m:oMath>
                  </m:oMathPara>
                </a14:m>
                <a:endParaRPr lang="en-US" altLang="ja-JP" sz="28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" name="正方形/長方形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162" y="254598"/>
                <a:ext cx="4364357" cy="1384995"/>
              </a:xfrm>
              <a:prstGeom prst="rect">
                <a:avLst/>
              </a:prstGeom>
              <a:blipFill rotWithShape="0">
                <a:blip r:embed="rId15"/>
                <a:stretch>
                  <a:fillRect l="-2786" t="-3930" r="-125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859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4" grpId="0" animBg="1"/>
      <p:bldP spid="44" grpId="1" animBg="1"/>
      <p:bldP spid="45" grpId="0" animBg="1"/>
      <p:bldP spid="45" grpId="1" animBg="1"/>
      <p:bldP spid="32" grpId="0" animBg="1"/>
      <p:bldP spid="32" grpId="1" animBg="1"/>
      <p:bldP spid="37" grpId="0" animBg="1"/>
      <p:bldP spid="37" grpId="1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5413" y="-109088"/>
            <a:ext cx="8513174" cy="1325563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Simple </a:t>
            </a:r>
            <a:r>
              <a:rPr kumimoji="1" lang="en-US" altLang="ja-JP" dirty="0" err="1" smtClean="0"/>
              <a:t>Preds</a:t>
            </a:r>
            <a:r>
              <a:rPr kumimoji="1" lang="en-US" altLang="ja-JP" dirty="0" smtClean="0"/>
              <a:t>. aid in Faster Convergence?</a:t>
            </a:r>
            <a:br>
              <a:rPr kumimoji="1" lang="en-US" altLang="ja-JP" dirty="0" smtClean="0"/>
            </a:br>
            <a:r>
              <a:rPr lang="en-US" altLang="ja-JP" sz="2400" dirty="0"/>
              <a:t>[Hoder+2012</a:t>
            </a:r>
            <a:r>
              <a:rPr lang="en-US" altLang="ja-JP" sz="2400" dirty="0" smtClean="0"/>
              <a:t>] [</a:t>
            </a:r>
            <a:r>
              <a:rPr lang="en-US" altLang="ja-JP" sz="2400" dirty="0"/>
              <a:t>Albarghouthi+2013</a:t>
            </a:r>
            <a:r>
              <a:rPr lang="en-US" altLang="ja-JP" sz="2400" dirty="0" smtClean="0"/>
              <a:t>]</a:t>
            </a:r>
            <a:endParaRPr kumimoji="1" lang="ja-JP" altLang="en-US" sz="2400" dirty="0"/>
          </a:p>
        </p:txBody>
      </p:sp>
      <p:sp>
        <p:nvSpPr>
          <p:cNvPr id="54" name="コンテンツ プレースホルダー 53"/>
          <p:cNvSpPr>
            <a:spLocks noGrp="1"/>
          </p:cNvSpPr>
          <p:nvPr>
            <p:ph idx="1"/>
          </p:nvPr>
        </p:nvSpPr>
        <p:spPr>
          <a:xfrm>
            <a:off x="628650" y="1027133"/>
            <a:ext cx="7886700" cy="4351338"/>
          </a:xfrm>
        </p:spPr>
        <p:txBody>
          <a:bodyPr/>
          <a:lstStyle/>
          <a:p>
            <a:r>
              <a:rPr lang="en-US" altLang="ja-JP" dirty="0" smtClean="0"/>
              <a:t>Correct </a:t>
            </a:r>
            <a:r>
              <a:rPr lang="en-US" altLang="ja-JP" dirty="0"/>
              <a:t>programs tend to be </a:t>
            </a:r>
            <a:r>
              <a:rPr lang="en-US" altLang="ja-JP" dirty="0" smtClean="0"/>
              <a:t>correct</a:t>
            </a:r>
            <a:br>
              <a:rPr lang="en-US" altLang="ja-JP" dirty="0" smtClean="0"/>
            </a:br>
            <a:r>
              <a:rPr lang="en-US" altLang="ja-JP" dirty="0" smtClean="0"/>
              <a:t>for</a:t>
            </a:r>
            <a:r>
              <a:rPr lang="en-US" altLang="ja-JP" dirty="0"/>
              <a:t> </a:t>
            </a:r>
            <a:r>
              <a:rPr lang="en-US" altLang="ja-JP" dirty="0" smtClean="0"/>
              <a:t>simple </a:t>
            </a:r>
            <a:r>
              <a:rPr lang="en-US" altLang="ja-JP" dirty="0"/>
              <a:t>reasons, per Occam’s </a:t>
            </a:r>
            <a:r>
              <a:rPr lang="en-US" altLang="ja-JP" dirty="0" smtClean="0"/>
              <a:t>razor</a:t>
            </a:r>
          </a:p>
          <a:p>
            <a:r>
              <a:rPr lang="en-US" altLang="ja-JP" dirty="0" smtClean="0"/>
              <a:t>Simple predicates often covers </a:t>
            </a:r>
            <a:r>
              <a:rPr lang="en-US" altLang="ja-JP" dirty="0" smtClean="0">
                <a:solidFill>
                  <a:srgbClr val="FF0000"/>
                </a:solidFill>
              </a:rPr>
              <a:t>emerging patterns</a:t>
            </a:r>
            <a:endParaRPr lang="en-US" altLang="ja-JP" dirty="0">
              <a:solidFill>
                <a:srgbClr val="FF0000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243907" y="3088309"/>
            <a:ext cx="1594277" cy="521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777563" y="3088309"/>
            <a:ext cx="1060620" cy="10666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316960" y="3088309"/>
            <a:ext cx="521225" cy="159569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0" name="グループ化 69"/>
          <p:cNvGrpSpPr/>
          <p:nvPr/>
        </p:nvGrpSpPr>
        <p:grpSpPr>
          <a:xfrm>
            <a:off x="645386" y="3097355"/>
            <a:ext cx="3196829" cy="3193373"/>
            <a:chOff x="645491" y="3085879"/>
            <a:chExt cx="3196829" cy="3193373"/>
          </a:xfrm>
        </p:grpSpPr>
        <p:sp>
          <p:nvSpPr>
            <p:cNvPr id="13" name="フリーフォーム 12"/>
            <p:cNvSpPr/>
            <p:nvPr/>
          </p:nvSpPr>
          <p:spPr>
            <a:xfrm>
              <a:off x="2243906" y="3085879"/>
              <a:ext cx="1598414" cy="1613783"/>
            </a:xfrm>
            <a:custGeom>
              <a:avLst/>
              <a:gdLst>
                <a:gd name="connsiteX0" fmla="*/ 0 w 2161309"/>
                <a:gd name="connsiteY0" fmla="*/ 0 h 2182090"/>
                <a:gd name="connsiteX1" fmla="*/ 10391 w 2161309"/>
                <a:gd name="connsiteY1" fmla="*/ 727363 h 2182090"/>
                <a:gd name="connsiteX2" fmla="*/ 727363 w 2161309"/>
                <a:gd name="connsiteY2" fmla="*/ 716972 h 2182090"/>
                <a:gd name="connsiteX3" fmla="*/ 727363 w 2161309"/>
                <a:gd name="connsiteY3" fmla="*/ 1444336 h 2182090"/>
                <a:gd name="connsiteX4" fmla="*/ 1444336 w 2161309"/>
                <a:gd name="connsiteY4" fmla="*/ 1465118 h 2182090"/>
                <a:gd name="connsiteX5" fmla="*/ 1454727 w 2161309"/>
                <a:gd name="connsiteY5" fmla="*/ 2182090 h 2182090"/>
                <a:gd name="connsiteX6" fmla="*/ 2161309 w 2161309"/>
                <a:gd name="connsiteY6" fmla="*/ 2171700 h 2182090"/>
                <a:gd name="connsiteX7" fmla="*/ 2150918 w 2161309"/>
                <a:gd name="connsiteY7" fmla="*/ 10390 h 2182090"/>
                <a:gd name="connsiteX8" fmla="*/ 0 w 2161309"/>
                <a:gd name="connsiteY8" fmla="*/ 0 h 2182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1309" h="2182090">
                  <a:moveTo>
                    <a:pt x="0" y="0"/>
                  </a:moveTo>
                  <a:lnTo>
                    <a:pt x="10391" y="727363"/>
                  </a:lnTo>
                  <a:lnTo>
                    <a:pt x="727363" y="716972"/>
                  </a:lnTo>
                  <a:lnTo>
                    <a:pt x="727363" y="1444336"/>
                  </a:lnTo>
                  <a:lnTo>
                    <a:pt x="1444336" y="1465118"/>
                  </a:lnTo>
                  <a:lnTo>
                    <a:pt x="1454727" y="2182090"/>
                  </a:lnTo>
                  <a:lnTo>
                    <a:pt x="2161309" y="2171700"/>
                  </a:lnTo>
                  <a:cubicBezTo>
                    <a:pt x="2157845" y="1451263"/>
                    <a:pt x="2154382" y="730827"/>
                    <a:pt x="2150918" y="1039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00">
                <a:alpha val="50000"/>
              </a:srgbClr>
            </a:solidFill>
            <a:ln>
              <a:solidFill>
                <a:srgbClr val="FFFF0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フリーフォーム 13"/>
            <p:cNvSpPr/>
            <p:nvPr/>
          </p:nvSpPr>
          <p:spPr>
            <a:xfrm rot="10800000">
              <a:off x="645491" y="4665469"/>
              <a:ext cx="1598414" cy="1613783"/>
            </a:xfrm>
            <a:custGeom>
              <a:avLst/>
              <a:gdLst>
                <a:gd name="connsiteX0" fmla="*/ 0 w 2161309"/>
                <a:gd name="connsiteY0" fmla="*/ 0 h 2182090"/>
                <a:gd name="connsiteX1" fmla="*/ 10391 w 2161309"/>
                <a:gd name="connsiteY1" fmla="*/ 727363 h 2182090"/>
                <a:gd name="connsiteX2" fmla="*/ 727363 w 2161309"/>
                <a:gd name="connsiteY2" fmla="*/ 716972 h 2182090"/>
                <a:gd name="connsiteX3" fmla="*/ 727363 w 2161309"/>
                <a:gd name="connsiteY3" fmla="*/ 1444336 h 2182090"/>
                <a:gd name="connsiteX4" fmla="*/ 1444336 w 2161309"/>
                <a:gd name="connsiteY4" fmla="*/ 1465118 h 2182090"/>
                <a:gd name="connsiteX5" fmla="*/ 1454727 w 2161309"/>
                <a:gd name="connsiteY5" fmla="*/ 2182090 h 2182090"/>
                <a:gd name="connsiteX6" fmla="*/ 2161309 w 2161309"/>
                <a:gd name="connsiteY6" fmla="*/ 2171700 h 2182090"/>
                <a:gd name="connsiteX7" fmla="*/ 2150918 w 2161309"/>
                <a:gd name="connsiteY7" fmla="*/ 10390 h 2182090"/>
                <a:gd name="connsiteX8" fmla="*/ 0 w 2161309"/>
                <a:gd name="connsiteY8" fmla="*/ 0 h 2182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1309" h="2182090">
                  <a:moveTo>
                    <a:pt x="0" y="0"/>
                  </a:moveTo>
                  <a:lnTo>
                    <a:pt x="10391" y="727363"/>
                  </a:lnTo>
                  <a:lnTo>
                    <a:pt x="727363" y="716972"/>
                  </a:lnTo>
                  <a:lnTo>
                    <a:pt x="727363" y="1444336"/>
                  </a:lnTo>
                  <a:lnTo>
                    <a:pt x="1444336" y="1465118"/>
                  </a:lnTo>
                  <a:lnTo>
                    <a:pt x="1454727" y="2182090"/>
                  </a:lnTo>
                  <a:lnTo>
                    <a:pt x="2161309" y="2171700"/>
                  </a:lnTo>
                  <a:cubicBezTo>
                    <a:pt x="2157845" y="1451263"/>
                    <a:pt x="2154382" y="730827"/>
                    <a:pt x="2150918" y="1039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00">
                <a:alpha val="50000"/>
              </a:srgbClr>
            </a:solidFill>
            <a:ln>
              <a:solidFill>
                <a:srgbClr val="FFFF0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17" name="直線矢印コネクタ 16"/>
          <p:cNvCxnSpPr/>
          <p:nvPr/>
        </p:nvCxnSpPr>
        <p:spPr>
          <a:xfrm>
            <a:off x="663351" y="4689749"/>
            <a:ext cx="3196829" cy="19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flipV="1">
            <a:off x="2243907" y="3059685"/>
            <a:ext cx="0" cy="32365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テキスト ボックス 18"/>
              <p:cNvSpPr txBox="1"/>
              <p:nvPr/>
            </p:nvSpPr>
            <p:spPr>
              <a:xfrm>
                <a:off x="2016138" y="3430592"/>
                <a:ext cx="208957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19" name="テキスト ボックス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6138" y="3430592"/>
                <a:ext cx="208957" cy="295905"/>
              </a:xfrm>
              <a:prstGeom prst="rect">
                <a:avLst/>
              </a:prstGeom>
              <a:blipFill rotWithShape="0">
                <a:blip r:embed="rId3"/>
                <a:stretch>
                  <a:fillRect r="-52941" b="-2708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テキスト ボックス 19"/>
              <p:cNvSpPr txBox="1"/>
              <p:nvPr/>
            </p:nvSpPr>
            <p:spPr>
              <a:xfrm>
                <a:off x="2120010" y="2795172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kumimoji="1" lang="ja-JP" altLang="en-US" sz="2000" dirty="0"/>
              </a:p>
            </p:txBody>
          </p:sp>
        </mc:Choice>
        <mc:Fallback xmlns="">
          <p:sp>
            <p:nvSpPr>
              <p:cNvPr id="20" name="テキスト ボックス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0010" y="2795172"/>
                <a:ext cx="208245" cy="295905"/>
              </a:xfrm>
              <a:prstGeom prst="rect">
                <a:avLst/>
              </a:prstGeom>
              <a:blipFill rotWithShape="0">
                <a:blip r:embed="rId4"/>
                <a:stretch>
                  <a:fillRect r="-58824" b="-458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/>
              <p:cNvSpPr txBox="1"/>
              <p:nvPr/>
            </p:nvSpPr>
            <p:spPr>
              <a:xfrm>
                <a:off x="1999999" y="4021372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1" name="テキスト ボックス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9999" y="4021372"/>
                <a:ext cx="208245" cy="295905"/>
              </a:xfrm>
              <a:prstGeom prst="rect">
                <a:avLst/>
              </a:prstGeom>
              <a:blipFill rotWithShape="0">
                <a:blip r:embed="rId5"/>
                <a:stretch>
                  <a:fillRect r="-55882" b="-2708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/>
              <p:cNvSpPr txBox="1"/>
              <p:nvPr/>
            </p:nvSpPr>
            <p:spPr>
              <a:xfrm>
                <a:off x="1587052" y="4665778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2" name="テキスト ボックス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7052" y="4665778"/>
                <a:ext cx="208245" cy="295905"/>
              </a:xfrm>
              <a:prstGeom prst="rect">
                <a:avLst/>
              </a:prstGeom>
              <a:blipFill rotWithShape="0">
                <a:blip r:embed="rId6"/>
                <a:stretch>
                  <a:fillRect r="-91429" b="-2449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/>
              <p:cNvSpPr txBox="1"/>
              <p:nvPr/>
            </p:nvSpPr>
            <p:spPr>
              <a:xfrm>
                <a:off x="1999999" y="5078462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3" name="テキスト ボックス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9999" y="5078462"/>
                <a:ext cx="208245" cy="295905"/>
              </a:xfrm>
              <a:prstGeom prst="rect">
                <a:avLst/>
              </a:prstGeom>
              <a:blipFill rotWithShape="0">
                <a:blip r:embed="rId7"/>
                <a:stretch>
                  <a:fillRect r="-97059" b="-2449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/>
              <p:cNvSpPr txBox="1"/>
              <p:nvPr/>
            </p:nvSpPr>
            <p:spPr>
              <a:xfrm>
                <a:off x="3195123" y="4658712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4" name="テキスト ボックス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5123" y="4658712"/>
                <a:ext cx="208245" cy="295905"/>
              </a:xfrm>
              <a:prstGeom prst="rect">
                <a:avLst/>
              </a:prstGeom>
              <a:blipFill rotWithShape="0">
                <a:blip r:embed="rId8"/>
                <a:stretch>
                  <a:fillRect r="-55882" b="-2449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テキスト ボックス 24"/>
              <p:cNvSpPr txBox="1"/>
              <p:nvPr/>
            </p:nvSpPr>
            <p:spPr>
              <a:xfrm>
                <a:off x="3802158" y="4556277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5" name="テキスト ボックス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2158" y="4556277"/>
                <a:ext cx="208245" cy="295905"/>
              </a:xfrm>
              <a:prstGeom prst="rect">
                <a:avLst/>
              </a:prstGeom>
              <a:blipFill rotWithShape="0">
                <a:blip r:embed="rId9"/>
                <a:stretch>
                  <a:fillRect r="-38235" b="-1632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テキスト ボックス 25"/>
              <p:cNvSpPr txBox="1"/>
              <p:nvPr/>
            </p:nvSpPr>
            <p:spPr>
              <a:xfrm>
                <a:off x="1980052" y="5606512"/>
                <a:ext cx="281713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6" name="テキスト ボックス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0052" y="5606512"/>
                <a:ext cx="281713" cy="295905"/>
              </a:xfrm>
              <a:prstGeom prst="rect">
                <a:avLst/>
              </a:prstGeom>
              <a:blipFill rotWithShape="0">
                <a:blip r:embed="rId10"/>
                <a:stretch>
                  <a:fillRect r="-43478" b="-2708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/>
              <p:cNvSpPr txBox="1"/>
              <p:nvPr/>
            </p:nvSpPr>
            <p:spPr>
              <a:xfrm>
                <a:off x="2657566" y="4665778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7" name="テキスト ボックス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7566" y="4665778"/>
                <a:ext cx="208245" cy="295905"/>
              </a:xfrm>
              <a:prstGeom prst="rect">
                <a:avLst/>
              </a:prstGeom>
              <a:blipFill rotWithShape="0">
                <a:blip r:embed="rId11"/>
                <a:stretch>
                  <a:fillRect r="-52941" b="-2449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テキスト ボックス 27"/>
              <p:cNvSpPr txBox="1"/>
              <p:nvPr/>
            </p:nvSpPr>
            <p:spPr>
              <a:xfrm>
                <a:off x="976693" y="4669028"/>
                <a:ext cx="281713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8" name="テキスト ボックス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693" y="4669028"/>
                <a:ext cx="281713" cy="295905"/>
              </a:xfrm>
              <a:prstGeom prst="rect">
                <a:avLst/>
              </a:prstGeom>
              <a:blipFill rotWithShape="0">
                <a:blip r:embed="rId12"/>
                <a:stretch>
                  <a:fillRect r="-45652" b="-2708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正方形/長方形 29"/>
          <p:cNvSpPr/>
          <p:nvPr/>
        </p:nvSpPr>
        <p:spPr>
          <a:xfrm>
            <a:off x="6918898" y="3083448"/>
            <a:ext cx="1594276" cy="521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7452555" y="3083449"/>
            <a:ext cx="1060620" cy="10666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7991951" y="3083448"/>
            <a:ext cx="521224" cy="159569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8" name="グループ化 67"/>
          <p:cNvGrpSpPr/>
          <p:nvPr/>
        </p:nvGrpSpPr>
        <p:grpSpPr>
          <a:xfrm>
            <a:off x="5328812" y="3085697"/>
            <a:ext cx="3195663" cy="3204447"/>
            <a:chOff x="5323057" y="3081193"/>
            <a:chExt cx="3195663" cy="3204447"/>
          </a:xfrm>
        </p:grpSpPr>
        <p:sp>
          <p:nvSpPr>
            <p:cNvPr id="38" name="直角三角形 37"/>
            <p:cNvSpPr/>
            <p:nvPr/>
          </p:nvSpPr>
          <p:spPr>
            <a:xfrm rot="10800000">
              <a:off x="6382251" y="3081193"/>
              <a:ext cx="2136469" cy="2129379"/>
            </a:xfrm>
            <a:prstGeom prst="rtTriangle">
              <a:avLst/>
            </a:prstGeom>
            <a:solidFill>
              <a:srgbClr val="7030A0">
                <a:alpha val="50000"/>
              </a:srgbClr>
            </a:solidFill>
            <a:ln>
              <a:solidFill>
                <a:srgbClr val="7030A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直角三角形 38"/>
            <p:cNvSpPr/>
            <p:nvPr/>
          </p:nvSpPr>
          <p:spPr>
            <a:xfrm>
              <a:off x="5323057" y="4157468"/>
              <a:ext cx="2113622" cy="2128172"/>
            </a:xfrm>
            <a:prstGeom prst="rtTriangle">
              <a:avLst/>
            </a:prstGeom>
            <a:solidFill>
              <a:srgbClr val="7030A0">
                <a:alpha val="50000"/>
              </a:srgbClr>
            </a:solidFill>
            <a:ln>
              <a:solidFill>
                <a:srgbClr val="7030A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40" name="直線矢印コネクタ 39"/>
          <p:cNvCxnSpPr/>
          <p:nvPr/>
        </p:nvCxnSpPr>
        <p:spPr>
          <a:xfrm>
            <a:off x="5338343" y="4684889"/>
            <a:ext cx="3196828" cy="19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 flipV="1">
            <a:off x="6918898" y="2541121"/>
            <a:ext cx="17859" cy="37502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テキスト ボックス 41"/>
              <p:cNvSpPr txBox="1"/>
              <p:nvPr/>
            </p:nvSpPr>
            <p:spPr>
              <a:xfrm>
                <a:off x="6691130" y="3425732"/>
                <a:ext cx="208957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42" name="テキスト ボックス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1130" y="3425732"/>
                <a:ext cx="208957" cy="295905"/>
              </a:xfrm>
              <a:prstGeom prst="rect">
                <a:avLst/>
              </a:prstGeom>
              <a:blipFill rotWithShape="0">
                <a:blip r:embed="rId13"/>
                <a:stretch>
                  <a:fillRect r="-52941" b="-2449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テキスト ボックス 42"/>
              <p:cNvSpPr txBox="1"/>
              <p:nvPr/>
            </p:nvSpPr>
            <p:spPr>
              <a:xfrm>
                <a:off x="6743653" y="2172748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kumimoji="1" lang="ja-JP" altLang="en-US" sz="2000" dirty="0"/>
              </a:p>
            </p:txBody>
          </p:sp>
        </mc:Choice>
        <mc:Fallback xmlns="">
          <p:sp>
            <p:nvSpPr>
              <p:cNvPr id="43" name="テキスト ボックス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3653" y="2172748"/>
                <a:ext cx="208245" cy="295905"/>
              </a:xfrm>
              <a:prstGeom prst="rect">
                <a:avLst/>
              </a:prstGeom>
              <a:blipFill rotWithShape="0">
                <a:blip r:embed="rId14"/>
                <a:stretch>
                  <a:fillRect r="-58824" b="-4489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テキスト ボックス 43"/>
              <p:cNvSpPr txBox="1"/>
              <p:nvPr/>
            </p:nvSpPr>
            <p:spPr>
              <a:xfrm>
                <a:off x="6674990" y="4016512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44" name="テキスト ボックス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4990" y="4016512"/>
                <a:ext cx="208245" cy="295905"/>
              </a:xfrm>
              <a:prstGeom prst="rect">
                <a:avLst/>
              </a:prstGeom>
              <a:blipFill rotWithShape="0">
                <a:blip r:embed="rId15"/>
                <a:stretch>
                  <a:fillRect r="-52941" b="-2708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テキスト ボックス 44"/>
              <p:cNvSpPr txBox="1"/>
              <p:nvPr/>
            </p:nvSpPr>
            <p:spPr>
              <a:xfrm>
                <a:off x="6262043" y="4660918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45" name="テキスト ボックス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2043" y="4660918"/>
                <a:ext cx="208245" cy="295905"/>
              </a:xfrm>
              <a:prstGeom prst="rect">
                <a:avLst/>
              </a:prstGeom>
              <a:blipFill rotWithShape="0">
                <a:blip r:embed="rId16"/>
                <a:stretch>
                  <a:fillRect r="-97059" b="-2708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テキスト ボックス 45"/>
              <p:cNvSpPr txBox="1"/>
              <p:nvPr/>
            </p:nvSpPr>
            <p:spPr>
              <a:xfrm>
                <a:off x="6674990" y="5073602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46" name="テキスト ボックス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4990" y="5073602"/>
                <a:ext cx="208245" cy="295905"/>
              </a:xfrm>
              <a:prstGeom prst="rect">
                <a:avLst/>
              </a:prstGeom>
              <a:blipFill rotWithShape="0">
                <a:blip r:embed="rId17"/>
                <a:stretch>
                  <a:fillRect r="-94118" b="-2449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テキスト ボックス 46"/>
              <p:cNvSpPr txBox="1"/>
              <p:nvPr/>
            </p:nvSpPr>
            <p:spPr>
              <a:xfrm>
                <a:off x="7870114" y="4653852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47" name="テキスト ボックス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0114" y="4653852"/>
                <a:ext cx="208245" cy="295905"/>
              </a:xfrm>
              <a:prstGeom prst="rect">
                <a:avLst/>
              </a:prstGeom>
              <a:blipFill rotWithShape="0">
                <a:blip r:embed="rId18"/>
                <a:stretch>
                  <a:fillRect r="-55882" b="-2449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テキスト ボックス 47"/>
              <p:cNvSpPr txBox="1"/>
              <p:nvPr/>
            </p:nvSpPr>
            <p:spPr>
              <a:xfrm>
                <a:off x="8477149" y="4551417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48" name="テキスト ボックス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7149" y="4551417"/>
                <a:ext cx="208245" cy="295905"/>
              </a:xfrm>
              <a:prstGeom prst="rect">
                <a:avLst/>
              </a:prstGeom>
              <a:blipFill rotWithShape="0">
                <a:blip r:embed="rId19"/>
                <a:stretch>
                  <a:fillRect r="-38235" b="-1875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テキスト ボックス 48"/>
              <p:cNvSpPr txBox="1"/>
              <p:nvPr/>
            </p:nvSpPr>
            <p:spPr>
              <a:xfrm>
                <a:off x="6655044" y="5601652"/>
                <a:ext cx="281713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49" name="テキスト ボックス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5044" y="5601652"/>
                <a:ext cx="281713" cy="295905"/>
              </a:xfrm>
              <a:prstGeom prst="rect">
                <a:avLst/>
              </a:prstGeom>
              <a:blipFill rotWithShape="0">
                <a:blip r:embed="rId20"/>
                <a:stretch>
                  <a:fillRect r="-43478" b="-2708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テキスト ボックス 49"/>
              <p:cNvSpPr txBox="1"/>
              <p:nvPr/>
            </p:nvSpPr>
            <p:spPr>
              <a:xfrm>
                <a:off x="7332557" y="4660918"/>
                <a:ext cx="208245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50" name="テキスト ボックス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2557" y="4660918"/>
                <a:ext cx="208245" cy="295905"/>
              </a:xfrm>
              <a:prstGeom prst="rect">
                <a:avLst/>
              </a:prstGeom>
              <a:blipFill rotWithShape="0">
                <a:blip r:embed="rId21"/>
                <a:stretch>
                  <a:fillRect r="-52941" b="-2708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テキスト ボックス 50"/>
              <p:cNvSpPr txBox="1"/>
              <p:nvPr/>
            </p:nvSpPr>
            <p:spPr>
              <a:xfrm>
                <a:off x="5651684" y="4664168"/>
                <a:ext cx="281713" cy="295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51" name="テキスト ボックス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1684" y="4664168"/>
                <a:ext cx="281713" cy="295905"/>
              </a:xfrm>
              <a:prstGeom prst="rect">
                <a:avLst/>
              </a:prstGeom>
              <a:blipFill rotWithShape="0">
                <a:blip r:embed="rId22"/>
                <a:stretch>
                  <a:fillRect r="-45652" b="-2449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正方形/長方形 54"/>
          <p:cNvSpPr/>
          <p:nvPr/>
        </p:nvSpPr>
        <p:spPr>
          <a:xfrm>
            <a:off x="6369373" y="2512569"/>
            <a:ext cx="2665353" cy="562763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/>
          <p:cNvSpPr/>
          <p:nvPr/>
        </p:nvSpPr>
        <p:spPr>
          <a:xfrm>
            <a:off x="8519545" y="3070568"/>
            <a:ext cx="521225" cy="2126952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1694115" y="2499799"/>
            <a:ext cx="2665353" cy="57574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3842956" y="3083545"/>
            <a:ext cx="521225" cy="2126952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正方形/長方形 66"/>
              <p:cNvSpPr/>
              <p:nvPr/>
            </p:nvSpPr>
            <p:spPr>
              <a:xfrm>
                <a:off x="7469012" y="5745104"/>
                <a:ext cx="154093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i="1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ja-JP" sz="2400" i="1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ja-JP" sz="2400" i="1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ja-JP" sz="2400" i="1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≥2</m:t>
                      </m:r>
                    </m:oMath>
                  </m:oMathPara>
                </a14:m>
                <a:endParaRPr lang="ja-JP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67" name="正方形/長方形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9012" y="5745104"/>
                <a:ext cx="1540935" cy="461665"/>
              </a:xfrm>
              <a:prstGeom prst="rect">
                <a:avLst/>
              </a:prstGeom>
              <a:blipFill rotWithShape="0">
                <a:blip r:embed="rId23"/>
                <a:stretch>
                  <a:fillRect r="-395" b="-1710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正方形/長方形 70"/>
              <p:cNvSpPr/>
              <p:nvPr/>
            </p:nvSpPr>
            <p:spPr>
              <a:xfrm>
                <a:off x="2272672" y="5125618"/>
                <a:ext cx="2733697" cy="12813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ja-JP" sz="2400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sz="2400" i="1">
                                  <a:solidFill>
                                    <a:srgbClr val="FFC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ja-JP" sz="2400" i="1">
                                    <a:solidFill>
                                      <a:srgbClr val="FFC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ja-JP" sz="2400" i="1">
                                    <a:solidFill>
                                      <a:srgbClr val="FFC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≥0∧</m:t>
                                </m:r>
                                <m:r>
                                  <a:rPr lang="en-US" altLang="ja-JP" sz="2400" i="1">
                                    <a:solidFill>
                                      <a:srgbClr val="FFC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altLang="ja-JP" sz="2400" i="1">
                                    <a:solidFill>
                                      <a:srgbClr val="FFC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≥2∨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i="1">
                                    <a:solidFill>
                                      <a:srgbClr val="FFC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ja-JP" sz="2400" i="1">
                                    <a:solidFill>
                                      <a:srgbClr val="FFC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≥1∧</m:t>
                                </m:r>
                                <m:r>
                                  <a:rPr lang="en-US" altLang="ja-JP" sz="2400" i="1">
                                    <a:solidFill>
                                      <a:srgbClr val="FFC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altLang="ja-JP" sz="2400" i="1">
                                    <a:solidFill>
                                      <a:srgbClr val="FFC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≥1∨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sz="2400" i="1">
                                    <a:solidFill>
                                      <a:srgbClr val="FFC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ja-JP" sz="2400" i="1">
                                    <a:solidFill>
                                      <a:srgbClr val="FFC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≥2∧</m:t>
                                </m:r>
                                <m:r>
                                  <a:rPr lang="en-US" altLang="ja-JP" sz="2400" i="1">
                                    <a:solidFill>
                                      <a:srgbClr val="FFC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altLang="ja-JP" sz="2400" i="1">
                                    <a:solidFill>
                                      <a:srgbClr val="FFC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≥0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ja-JP" altLang="en-US" sz="24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1" name="正方形/長方形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2672" y="5125618"/>
                <a:ext cx="2733697" cy="1281376"/>
              </a:xfrm>
              <a:prstGeom prst="rect">
                <a:avLst/>
              </a:prstGeom>
              <a:blipFill rotWithShape="0">
                <a:blip r:embed="rId24"/>
                <a:stretch>
                  <a:fillRect b="-142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グループ化 14"/>
          <p:cNvGrpSpPr/>
          <p:nvPr/>
        </p:nvGrpSpPr>
        <p:grpSpPr>
          <a:xfrm>
            <a:off x="5330754" y="2510008"/>
            <a:ext cx="3718873" cy="3788637"/>
            <a:chOff x="5333788" y="2507734"/>
            <a:chExt cx="3718873" cy="3788637"/>
          </a:xfrm>
        </p:grpSpPr>
        <p:sp>
          <p:nvSpPr>
            <p:cNvPr id="69" name="直角三角形 68"/>
            <p:cNvSpPr>
              <a:spLocks noChangeAspect="1"/>
            </p:cNvSpPr>
            <p:nvPr/>
          </p:nvSpPr>
          <p:spPr>
            <a:xfrm rot="10800000">
              <a:off x="5804696" y="2507734"/>
              <a:ext cx="3247965" cy="3237186"/>
            </a:xfrm>
            <a:prstGeom prst="rtTriangle">
              <a:avLst/>
            </a:prstGeom>
            <a:solidFill>
              <a:srgbClr val="7030A0">
                <a:alpha val="50000"/>
              </a:srgbClr>
            </a:solidFill>
            <a:ln>
              <a:solidFill>
                <a:srgbClr val="7030A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直角三角形 74"/>
            <p:cNvSpPr/>
            <p:nvPr/>
          </p:nvSpPr>
          <p:spPr>
            <a:xfrm>
              <a:off x="5333788" y="4168199"/>
              <a:ext cx="2113622" cy="2128172"/>
            </a:xfrm>
            <a:prstGeom prst="rtTriangle">
              <a:avLst/>
            </a:prstGeom>
            <a:solidFill>
              <a:srgbClr val="7030A0">
                <a:alpha val="50000"/>
              </a:srgbClr>
            </a:solidFill>
            <a:ln>
              <a:solidFill>
                <a:srgbClr val="7030A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658265" y="2477983"/>
            <a:ext cx="3720899" cy="3820662"/>
            <a:chOff x="657918" y="2468653"/>
            <a:chExt cx="3720899" cy="3820662"/>
          </a:xfrm>
        </p:grpSpPr>
        <p:sp>
          <p:nvSpPr>
            <p:cNvPr id="73" name="フリーフォーム 72"/>
            <p:cNvSpPr/>
            <p:nvPr/>
          </p:nvSpPr>
          <p:spPr>
            <a:xfrm>
              <a:off x="2240924" y="2468653"/>
              <a:ext cx="2137893" cy="2232136"/>
            </a:xfrm>
            <a:custGeom>
              <a:avLst/>
              <a:gdLst>
                <a:gd name="connsiteX0" fmla="*/ 12879 w 2137893"/>
                <a:gd name="connsiteY0" fmla="*/ 0 h 2215166"/>
                <a:gd name="connsiteX1" fmla="*/ 0 w 2137893"/>
                <a:gd name="connsiteY1" fmla="*/ 1146219 h 2215166"/>
                <a:gd name="connsiteX2" fmla="*/ 553791 w 2137893"/>
                <a:gd name="connsiteY2" fmla="*/ 1146219 h 2215166"/>
                <a:gd name="connsiteX3" fmla="*/ 553791 w 2137893"/>
                <a:gd name="connsiteY3" fmla="*/ 1674253 h 2215166"/>
                <a:gd name="connsiteX4" fmla="*/ 1081825 w 2137893"/>
                <a:gd name="connsiteY4" fmla="*/ 1674253 h 2215166"/>
                <a:gd name="connsiteX5" fmla="*/ 1081825 w 2137893"/>
                <a:gd name="connsiteY5" fmla="*/ 2189408 h 2215166"/>
                <a:gd name="connsiteX6" fmla="*/ 2137893 w 2137893"/>
                <a:gd name="connsiteY6" fmla="*/ 2215166 h 2215166"/>
                <a:gd name="connsiteX7" fmla="*/ 2125014 w 2137893"/>
                <a:gd name="connsiteY7" fmla="*/ 25757 h 2215166"/>
                <a:gd name="connsiteX8" fmla="*/ 12879 w 2137893"/>
                <a:gd name="connsiteY8" fmla="*/ 0 h 2215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37893" h="2215166">
                  <a:moveTo>
                    <a:pt x="12879" y="0"/>
                  </a:moveTo>
                  <a:lnTo>
                    <a:pt x="0" y="1146219"/>
                  </a:lnTo>
                  <a:lnTo>
                    <a:pt x="553791" y="1146219"/>
                  </a:lnTo>
                  <a:lnTo>
                    <a:pt x="553791" y="1674253"/>
                  </a:lnTo>
                  <a:lnTo>
                    <a:pt x="1081825" y="1674253"/>
                  </a:lnTo>
                  <a:lnTo>
                    <a:pt x="1081825" y="2189408"/>
                  </a:lnTo>
                  <a:lnTo>
                    <a:pt x="2137893" y="2215166"/>
                  </a:lnTo>
                  <a:lnTo>
                    <a:pt x="2125014" y="25757"/>
                  </a:lnTo>
                  <a:lnTo>
                    <a:pt x="12879" y="0"/>
                  </a:lnTo>
                  <a:close/>
                </a:path>
              </a:pathLst>
            </a:custGeom>
            <a:solidFill>
              <a:srgbClr val="FFFF00">
                <a:alpha val="50000"/>
              </a:srgbClr>
            </a:solidFill>
            <a:ln>
              <a:solidFill>
                <a:srgbClr val="FFFF0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フリーフォーム 77"/>
            <p:cNvSpPr/>
            <p:nvPr/>
          </p:nvSpPr>
          <p:spPr>
            <a:xfrm rot="10800000">
              <a:off x="657918" y="4675532"/>
              <a:ext cx="1598414" cy="1613783"/>
            </a:xfrm>
            <a:custGeom>
              <a:avLst/>
              <a:gdLst>
                <a:gd name="connsiteX0" fmla="*/ 0 w 2161309"/>
                <a:gd name="connsiteY0" fmla="*/ 0 h 2182090"/>
                <a:gd name="connsiteX1" fmla="*/ 10391 w 2161309"/>
                <a:gd name="connsiteY1" fmla="*/ 727363 h 2182090"/>
                <a:gd name="connsiteX2" fmla="*/ 727363 w 2161309"/>
                <a:gd name="connsiteY2" fmla="*/ 716972 h 2182090"/>
                <a:gd name="connsiteX3" fmla="*/ 727363 w 2161309"/>
                <a:gd name="connsiteY3" fmla="*/ 1444336 h 2182090"/>
                <a:gd name="connsiteX4" fmla="*/ 1444336 w 2161309"/>
                <a:gd name="connsiteY4" fmla="*/ 1465118 h 2182090"/>
                <a:gd name="connsiteX5" fmla="*/ 1454727 w 2161309"/>
                <a:gd name="connsiteY5" fmla="*/ 2182090 h 2182090"/>
                <a:gd name="connsiteX6" fmla="*/ 2161309 w 2161309"/>
                <a:gd name="connsiteY6" fmla="*/ 2171700 h 2182090"/>
                <a:gd name="connsiteX7" fmla="*/ 2150918 w 2161309"/>
                <a:gd name="connsiteY7" fmla="*/ 10390 h 2182090"/>
                <a:gd name="connsiteX8" fmla="*/ 0 w 2161309"/>
                <a:gd name="connsiteY8" fmla="*/ 0 h 2182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1309" h="2182090">
                  <a:moveTo>
                    <a:pt x="0" y="0"/>
                  </a:moveTo>
                  <a:lnTo>
                    <a:pt x="10391" y="727363"/>
                  </a:lnTo>
                  <a:lnTo>
                    <a:pt x="727363" y="716972"/>
                  </a:lnTo>
                  <a:lnTo>
                    <a:pt x="727363" y="1444336"/>
                  </a:lnTo>
                  <a:lnTo>
                    <a:pt x="1444336" y="1465118"/>
                  </a:lnTo>
                  <a:lnTo>
                    <a:pt x="1454727" y="2182090"/>
                  </a:lnTo>
                  <a:lnTo>
                    <a:pt x="2161309" y="2171700"/>
                  </a:lnTo>
                  <a:cubicBezTo>
                    <a:pt x="2157845" y="1451263"/>
                    <a:pt x="2154382" y="730827"/>
                    <a:pt x="2150918" y="1039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00">
                <a:alpha val="50000"/>
              </a:srgbClr>
            </a:solidFill>
            <a:ln>
              <a:solidFill>
                <a:srgbClr val="FFFF0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60891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uiExpand="1" build="p"/>
      <p:bldP spid="55" grpId="0" animBg="1"/>
      <p:bldP spid="58" grpId="0" animBg="1"/>
      <p:bldP spid="61" grpId="0" animBg="1"/>
      <p:bldP spid="62" grpId="0" animBg="1"/>
      <p:bldP spid="67" grpId="0"/>
      <p:bldP spid="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Contribution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0454" y="1825625"/>
            <a:ext cx="8615966" cy="4351338"/>
          </a:xfrm>
        </p:spPr>
        <p:txBody>
          <a:bodyPr/>
          <a:lstStyle/>
          <a:p>
            <a:r>
              <a:rPr lang="en-US" altLang="ja-JP" sz="3200" dirty="0" smtClean="0"/>
              <a:t>New algorithm for finding</a:t>
            </a:r>
            <a:r>
              <a:rPr lang="en-US" altLang="ja-JP" sz="3200" dirty="0"/>
              <a:t> </a:t>
            </a:r>
            <a:r>
              <a:rPr lang="en-US" altLang="ja-JP" sz="3200" dirty="0" smtClean="0"/>
              <a:t>simple solutions of recursion-free Horn clauses over QFLRA based on</a:t>
            </a:r>
          </a:p>
          <a:p>
            <a:pPr lvl="1"/>
            <a:r>
              <a:rPr lang="en-US" altLang="ja-JP" sz="2800" dirty="0" smtClean="0"/>
              <a:t>Iterative sampling</a:t>
            </a:r>
          </a:p>
          <a:p>
            <a:pPr lvl="1"/>
            <a:r>
              <a:rPr lang="en-US" altLang="ja-JP" sz="2800" dirty="0" smtClean="0"/>
              <a:t>Constraint decomposition</a:t>
            </a:r>
          </a:p>
          <a:p>
            <a:pPr lvl="2"/>
            <a:r>
              <a:rPr lang="en-US" altLang="ja-JP" sz="2400" dirty="0"/>
              <a:t>for head-joining </a:t>
            </a:r>
            <a:r>
              <a:rPr lang="en-US" altLang="ja-JP" sz="2400" dirty="0" smtClean="0"/>
              <a:t>predicate</a:t>
            </a:r>
            <a:r>
              <a:rPr lang="en-US" altLang="ja-JP" sz="2400" dirty="0"/>
              <a:t> variables</a:t>
            </a:r>
            <a:endParaRPr lang="en-US" altLang="ja-JP" sz="2400" dirty="0" smtClean="0"/>
          </a:p>
          <a:p>
            <a:pPr lvl="2"/>
            <a:r>
              <a:rPr lang="en-US" altLang="ja-JP" sz="2400" dirty="0" smtClean="0"/>
              <a:t>for body-joining predicate</a:t>
            </a:r>
            <a:r>
              <a:rPr lang="en-US" altLang="ja-JP" sz="2400" dirty="0"/>
              <a:t> variables</a:t>
            </a:r>
          </a:p>
          <a:p>
            <a:pPr lvl="1"/>
            <a:r>
              <a:rPr lang="en-US" altLang="ja-JP" sz="2800" dirty="0"/>
              <a:t>Solution composition using solution space</a:t>
            </a:r>
          </a:p>
          <a:p>
            <a:r>
              <a:rPr lang="en-US" altLang="ja-JP" sz="3200" dirty="0" smtClean="0"/>
              <a:t>Implementation </a:t>
            </a:r>
            <a:r>
              <a:rPr lang="en-US" altLang="ja-JP" sz="3200" dirty="0"/>
              <a:t>and </a:t>
            </a:r>
            <a:r>
              <a:rPr lang="en-US" altLang="ja-JP" sz="3200" dirty="0" smtClean="0"/>
              <a:t>experiments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76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Contribution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0454" y="1825625"/>
            <a:ext cx="8615966" cy="4351338"/>
          </a:xfrm>
        </p:spPr>
        <p:txBody>
          <a:bodyPr/>
          <a:lstStyle/>
          <a:p>
            <a:r>
              <a:rPr lang="en-US" altLang="ja-JP" sz="3200" dirty="0" smtClean="0"/>
              <a:t>New algorithm for finding</a:t>
            </a:r>
            <a:r>
              <a:rPr lang="en-US" altLang="ja-JP" sz="3200" dirty="0"/>
              <a:t> </a:t>
            </a:r>
            <a:r>
              <a:rPr lang="en-US" altLang="ja-JP" sz="3200" dirty="0" smtClean="0"/>
              <a:t>simple solutions of recursion-free Horn clauses over QFLRA based on</a:t>
            </a:r>
          </a:p>
          <a:p>
            <a:pPr lvl="1"/>
            <a:r>
              <a:rPr lang="en-US" altLang="ja-JP" sz="2800" dirty="0" smtClean="0">
                <a:solidFill>
                  <a:srgbClr val="FF0000"/>
                </a:solidFill>
              </a:rPr>
              <a:t>Iterative sampling</a:t>
            </a:r>
          </a:p>
          <a:p>
            <a:pPr lvl="1"/>
            <a:r>
              <a:rPr lang="en-US" altLang="ja-JP" sz="2800" dirty="0" smtClean="0"/>
              <a:t>Constraint decomposition</a:t>
            </a:r>
          </a:p>
          <a:p>
            <a:pPr lvl="2"/>
            <a:r>
              <a:rPr lang="en-US" altLang="ja-JP" sz="2400" dirty="0" smtClean="0"/>
              <a:t>for head-joining predicate</a:t>
            </a:r>
            <a:r>
              <a:rPr lang="en-US" altLang="ja-JP" sz="2400" dirty="0"/>
              <a:t> variables</a:t>
            </a:r>
            <a:endParaRPr lang="en-US" altLang="ja-JP" sz="2400" dirty="0" smtClean="0"/>
          </a:p>
          <a:p>
            <a:pPr lvl="2"/>
            <a:r>
              <a:rPr lang="en-US" altLang="ja-JP" sz="2400" dirty="0"/>
              <a:t>for body-joining </a:t>
            </a:r>
            <a:r>
              <a:rPr lang="en-US" altLang="ja-JP" sz="2400" dirty="0" smtClean="0"/>
              <a:t>predicate</a:t>
            </a:r>
            <a:r>
              <a:rPr lang="en-US" altLang="ja-JP" sz="2400" dirty="0"/>
              <a:t> variables</a:t>
            </a:r>
          </a:p>
          <a:p>
            <a:pPr lvl="1"/>
            <a:r>
              <a:rPr lang="en-US" altLang="ja-JP" sz="2800" dirty="0"/>
              <a:t>Solution composition using solution space</a:t>
            </a:r>
          </a:p>
          <a:p>
            <a:r>
              <a:rPr lang="en-US" altLang="ja-JP" sz="3200" dirty="0" smtClean="0"/>
              <a:t>Implementation </a:t>
            </a:r>
            <a:r>
              <a:rPr lang="en-US" altLang="ja-JP" sz="3200" dirty="0"/>
              <a:t>and </a:t>
            </a:r>
            <a:r>
              <a:rPr lang="en-US" altLang="ja-JP" sz="3200" dirty="0" smtClean="0"/>
              <a:t>experiments</a:t>
            </a:r>
            <a:endParaRPr lang="en-US" altLang="ja-JP" sz="3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8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正方形/長方形 6"/>
              <p:cNvSpPr/>
              <p:nvPr/>
            </p:nvSpPr>
            <p:spPr>
              <a:xfrm>
                <a:off x="141670" y="1625256"/>
                <a:ext cx="5280294" cy="246618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altLang="ja-JP" sz="2800" dirty="0" smtClean="0"/>
                  <a:t>Original Horn clauses:</a:t>
                </a:r>
                <a:endParaRPr lang="en-US" altLang="ja-JP" sz="280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⇐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ja-JP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en-US" altLang="ja-JP" sz="2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≥0∧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≥2∨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ja-JP" sz="2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≥1∧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≥1∨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ja-JP" sz="2800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≥2∧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lang="en-US" altLang="ja-JP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⊥⇐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,−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m:rPr>
                                  <m:nor/>
                                </m:rPr>
                                <a:rPr lang="en-US" altLang="ja-JP" sz="2800" dirty="0"/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ja-JP" sz="280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正方形/長方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70" y="1625256"/>
                <a:ext cx="5280294" cy="2466188"/>
              </a:xfrm>
              <a:prstGeom prst="rect">
                <a:avLst/>
              </a:prstGeom>
              <a:blipFill rotWithShape="0">
                <a:blip r:embed="rId2"/>
                <a:stretch>
                  <a:fillRect l="-2309" t="-247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Iterative Sampling of Horn Clauses</a:t>
            </a:r>
            <a:br>
              <a:rPr kumimoji="1" lang="en-US" altLang="ja-JP" dirty="0" smtClean="0"/>
            </a:br>
            <a:r>
              <a:rPr kumimoji="1" lang="en-US" altLang="ja-JP" sz="2800" dirty="0" smtClean="0"/>
              <a:t>(cf. sampling for interpolation </a:t>
            </a:r>
            <a:r>
              <a:rPr lang="en-US" altLang="ja-JP" sz="2800" dirty="0" smtClean="0"/>
              <a:t>[Albarghouthi+2013</a:t>
            </a:r>
            <a:r>
              <a:rPr lang="en-US" altLang="ja-JP" sz="2800" dirty="0"/>
              <a:t>]</a:t>
            </a:r>
            <a:r>
              <a:rPr kumimoji="1" lang="en-US" altLang="ja-JP" sz="2800" dirty="0" smtClean="0"/>
              <a:t>)</a:t>
            </a:r>
            <a:endParaRPr kumimoji="1" lang="ja-JP" altLang="en-US" sz="28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正方形/長方形 7"/>
              <p:cNvSpPr/>
              <p:nvPr/>
            </p:nvSpPr>
            <p:spPr>
              <a:xfrm>
                <a:off x="141670" y="4056027"/>
                <a:ext cx="4428365" cy="181171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:r>
                  <a:rPr lang="en-US" altLang="ja-JP" sz="2800" dirty="0" smtClean="0"/>
                  <a:t>Sampled </a:t>
                </a:r>
                <a:r>
                  <a:rPr lang="en-US" altLang="ja-JP" sz="2800" b="1" i="1" dirty="0" smtClean="0"/>
                  <a:t>conjunctive</a:t>
                </a:r>
                <a:r>
                  <a:rPr lang="en-US" altLang="ja-JP" sz="2800" dirty="0" smtClean="0"/>
                  <a:t> clauses:</a:t>
                </a:r>
                <a:r>
                  <a:rPr lang="en-US" altLang="ja-JP" sz="2800" i="1" dirty="0">
                    <a:latin typeface="Cambria Math" panose="02040503050406030204" pitchFamily="18" charset="0"/>
                  </a:rPr>
                  <a:t/>
                </a:r>
                <a:br>
                  <a:rPr lang="en-US" altLang="ja-JP" sz="280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⇐</m:t>
                              </m:r>
                              <m:r>
                                <a:rPr lang="en-US" altLang="ja-JP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≥0∧</m:t>
                              </m:r>
                              <m:r>
                                <a:rPr lang="en-US" altLang="ja-JP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≥2,</m:t>
                              </m:r>
                            </m:e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⊥⇐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,−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m:rPr>
                                  <m:nor/>
                                </m:rPr>
                                <a:rPr lang="en-US" altLang="ja-JP" sz="2800" dirty="0"/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ja-JP" sz="280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pPr marL="457200" indent="-457200">
                  <a:buFont typeface="Wingdings" panose="05000000000000000000" pitchFamily="2" charset="2"/>
                  <a:buChar char="Ø"/>
                </a:pPr>
                <a:r>
                  <a:rPr lang="en-US" altLang="ja-JP" sz="2800" dirty="0" smtClean="0"/>
                  <a:t>Solution: 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 b="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≥2</m:t>
                    </m:r>
                  </m:oMath>
                </a14:m>
                <a:endParaRPr lang="en-US" altLang="ja-JP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" name="正方形/長方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70" y="4056027"/>
                <a:ext cx="4428365" cy="1811714"/>
              </a:xfrm>
              <a:prstGeom prst="rect">
                <a:avLst/>
              </a:prstGeom>
              <a:blipFill rotWithShape="0">
                <a:blip r:embed="rId3"/>
                <a:stretch>
                  <a:fillRect l="-2751" t="-3020" r="-2476" b="-83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正方形/長方形 8"/>
          <p:cNvSpPr/>
          <p:nvPr/>
        </p:nvSpPr>
        <p:spPr>
          <a:xfrm>
            <a:off x="6755418" y="2018705"/>
            <a:ext cx="2155714" cy="704923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solidFill>
              <a:srgbClr val="0070C0">
                <a:alpha val="5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7477006" y="2018706"/>
            <a:ext cx="1434126" cy="1442343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8206355" y="2018705"/>
            <a:ext cx="704778" cy="2157632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矢印コネクタ 18"/>
          <p:cNvCxnSpPr/>
          <p:nvPr/>
        </p:nvCxnSpPr>
        <p:spPr>
          <a:xfrm>
            <a:off x="4618257" y="4184106"/>
            <a:ext cx="4322618" cy="2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/>
              <p:cNvSpPr txBox="1"/>
              <p:nvPr/>
            </p:nvSpPr>
            <p:spPr>
              <a:xfrm>
                <a:off x="5867246" y="4151693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4" name="テキスト ボックス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246" y="4151693"/>
                <a:ext cx="281580" cy="400110"/>
              </a:xfrm>
              <a:prstGeom prst="rect">
                <a:avLst/>
              </a:prstGeom>
              <a:blipFill rotWithShape="0">
                <a:blip r:embed="rId4"/>
                <a:stretch>
                  <a:fillRect r="-7872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テキスト ボックス 25"/>
              <p:cNvSpPr txBox="1"/>
              <p:nvPr/>
            </p:nvSpPr>
            <p:spPr>
              <a:xfrm>
                <a:off x="8041612" y="4142139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6" name="テキスト ボックス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1612" y="4142139"/>
                <a:ext cx="281580" cy="400110"/>
              </a:xfrm>
              <a:prstGeom prst="rect">
                <a:avLst/>
              </a:prstGeom>
              <a:blipFill rotWithShape="0">
                <a:blip r:embed="rId5"/>
                <a:stretch>
                  <a:fillRect r="-15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テキスト ボックス 27"/>
              <p:cNvSpPr txBox="1"/>
              <p:nvPr/>
            </p:nvSpPr>
            <p:spPr>
              <a:xfrm>
                <a:off x="7314750" y="4151693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8" name="テキスト ボックス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4750" y="4151693"/>
                <a:ext cx="281580" cy="400110"/>
              </a:xfrm>
              <a:prstGeom prst="rect">
                <a:avLst/>
              </a:prstGeom>
              <a:blipFill rotWithShape="0">
                <a:blip r:embed="rId6"/>
                <a:stretch>
                  <a:fillRect r="-1304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テキスト ボックス 28"/>
              <p:cNvSpPr txBox="1"/>
              <p:nvPr/>
            </p:nvSpPr>
            <p:spPr>
              <a:xfrm>
                <a:off x="5041944" y="4156088"/>
                <a:ext cx="38092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9" name="テキスト ボックス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944" y="4156088"/>
                <a:ext cx="380921" cy="400110"/>
              </a:xfrm>
              <a:prstGeom prst="rect">
                <a:avLst/>
              </a:prstGeom>
              <a:blipFill rotWithShape="0">
                <a:blip r:embed="rId7"/>
                <a:stretch>
                  <a:fillRect r="-333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正方形/長方形 32"/>
          <p:cNvSpPr/>
          <p:nvPr/>
        </p:nvSpPr>
        <p:spPr>
          <a:xfrm>
            <a:off x="4595942" y="5637367"/>
            <a:ext cx="4321818" cy="704923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4589314" y="2012893"/>
            <a:ext cx="4321818" cy="704923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矢印コネクタ 19"/>
          <p:cNvCxnSpPr/>
          <p:nvPr/>
        </p:nvCxnSpPr>
        <p:spPr>
          <a:xfrm flipV="1">
            <a:off x="6755418" y="1980002"/>
            <a:ext cx="0" cy="43763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/>
              <p:cNvSpPr txBox="1"/>
              <p:nvPr/>
            </p:nvSpPr>
            <p:spPr>
              <a:xfrm>
                <a:off x="6447439" y="2481527"/>
                <a:ext cx="28254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1" name="テキスト ボックス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7439" y="2481527"/>
                <a:ext cx="282543" cy="400110"/>
              </a:xfrm>
              <a:prstGeom prst="rect">
                <a:avLst/>
              </a:prstGeom>
              <a:blipFill rotWithShape="0">
                <a:blip r:embed="rId8"/>
                <a:stretch>
                  <a:fillRect r="-1304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/>
              <p:cNvSpPr txBox="1"/>
              <p:nvPr/>
            </p:nvSpPr>
            <p:spPr>
              <a:xfrm>
                <a:off x="6587890" y="1622338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kumimoji="1" lang="ja-JP" altLang="en-US" sz="2000" dirty="0"/>
              </a:p>
            </p:txBody>
          </p:sp>
        </mc:Choice>
        <mc:Fallback xmlns="">
          <p:sp>
            <p:nvSpPr>
              <p:cNvPr id="22" name="テキスト ボックス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890" y="1622338"/>
                <a:ext cx="281580" cy="400110"/>
              </a:xfrm>
              <a:prstGeom prst="rect">
                <a:avLst/>
              </a:prstGeom>
              <a:blipFill rotWithShape="0">
                <a:blip r:embed="rId9"/>
                <a:stretch>
                  <a:fillRect r="-17391" b="-757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/>
              <p:cNvSpPr txBox="1"/>
              <p:nvPr/>
            </p:nvSpPr>
            <p:spPr>
              <a:xfrm>
                <a:off x="6425616" y="3280354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3" name="テキスト ボックス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616" y="3280354"/>
                <a:ext cx="281580" cy="400110"/>
              </a:xfrm>
              <a:prstGeom prst="rect">
                <a:avLst/>
              </a:prstGeom>
              <a:blipFill rotWithShape="0">
                <a:blip r:embed="rId10"/>
                <a:stretch>
                  <a:fillRect r="-15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テキスト ボックス 24"/>
              <p:cNvSpPr txBox="1"/>
              <p:nvPr/>
            </p:nvSpPr>
            <p:spPr>
              <a:xfrm>
                <a:off x="6425616" y="4709708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5" name="テキスト ボックス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616" y="4709708"/>
                <a:ext cx="281580" cy="400110"/>
              </a:xfrm>
              <a:prstGeom prst="rect">
                <a:avLst/>
              </a:prstGeom>
              <a:blipFill rotWithShape="0">
                <a:blip r:embed="rId11"/>
                <a:stretch>
                  <a:fillRect r="-8260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/>
              <p:cNvSpPr txBox="1"/>
              <p:nvPr/>
            </p:nvSpPr>
            <p:spPr>
              <a:xfrm>
                <a:off x="6398645" y="5423715"/>
                <a:ext cx="38092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7" name="テキスト ボックス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8645" y="5423715"/>
                <a:ext cx="380921" cy="400110"/>
              </a:xfrm>
              <a:prstGeom prst="rect">
                <a:avLst/>
              </a:prstGeom>
              <a:blipFill rotWithShape="0">
                <a:blip r:embed="rId12"/>
                <a:stretch>
                  <a:fillRect r="-3387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円/楕円 34"/>
          <p:cNvSpPr/>
          <p:nvPr/>
        </p:nvSpPr>
        <p:spPr>
          <a:xfrm>
            <a:off x="8502471" y="3756282"/>
            <a:ext cx="152132" cy="14456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テキスト ボックス 35"/>
              <p:cNvSpPr txBox="1"/>
              <p:nvPr/>
            </p:nvSpPr>
            <p:spPr>
              <a:xfrm>
                <a:off x="8862420" y="4003631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36" name="テキスト ボックス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2420" y="4003631"/>
                <a:ext cx="281580" cy="400110"/>
              </a:xfrm>
              <a:prstGeom prst="rect">
                <a:avLst/>
              </a:prstGeom>
              <a:blipFill rotWithShape="0">
                <a:blip r:embed="rId13"/>
                <a:stretch>
                  <a:fillRect r="-217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フローチャート: 処理 29"/>
              <p:cNvSpPr/>
              <p:nvPr/>
            </p:nvSpPr>
            <p:spPr>
              <a:xfrm>
                <a:off x="5769005" y="3443276"/>
                <a:ext cx="2003678" cy="1485691"/>
              </a:xfrm>
              <a:prstGeom prst="flowChartProcess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altLang="ja-JP" sz="280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≥2</m:t>
                    </m:r>
                  </m:oMath>
                </a14:m>
                <a:r>
                  <a:rPr kumimoji="1" lang="en-US" altLang="ja-JP" sz="2800" dirty="0" smtClean="0"/>
                  <a:t> is not a solution of</a:t>
                </a:r>
                <a:br>
                  <a:rPr kumimoji="1" lang="en-US" altLang="ja-JP" sz="2800" dirty="0" smtClean="0"/>
                </a:br>
                <a:r>
                  <a:rPr kumimoji="1" lang="en-US" altLang="ja-JP" sz="2800" dirty="0" smtClean="0"/>
                  <a:t>the original</a:t>
                </a:r>
                <a:endParaRPr kumimoji="1" lang="ja-JP" altLang="en-US" sz="2800" dirty="0"/>
              </a:p>
            </p:txBody>
          </p:sp>
        </mc:Choice>
        <mc:Fallback xmlns="">
          <p:sp>
            <p:nvSpPr>
              <p:cNvPr id="30" name="フローチャート: 処理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9005" y="3443276"/>
                <a:ext cx="2003678" cy="1485691"/>
              </a:xfrm>
              <a:prstGeom prst="flowChartProcess">
                <a:avLst/>
              </a:prstGeom>
              <a:blipFill rotWithShape="0">
                <a:blip r:embed="rId14"/>
                <a:stretch>
                  <a:fillRect l="-5438" r="-7855" b="-73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0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33" grpId="0" animBg="1"/>
      <p:bldP spid="32" grpId="0" animBg="1"/>
      <p:bldP spid="35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正方形/長方形 6"/>
              <p:cNvSpPr/>
              <p:nvPr/>
            </p:nvSpPr>
            <p:spPr>
              <a:xfrm>
                <a:off x="141670" y="1625256"/>
                <a:ext cx="5186610" cy="246618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altLang="ja-JP" sz="2800" dirty="0" smtClean="0"/>
                  <a:t>Original Horn clauses:</a:t>
                </a:r>
                <a:endParaRPr lang="en-US" altLang="ja-JP" sz="280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⇐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altLang="ja-JP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en-US" altLang="ja-JP" sz="2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≥0∧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≥2∨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ja-JP" sz="2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≥1∧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≥1∨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altLang="ja-JP" sz="2800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≥2∧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  <m:r>
                                          <a:rPr lang="en-US" altLang="ja-JP" sz="2800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≥0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lang="en-US" altLang="ja-JP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⊥⇐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,−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m:rPr>
                                  <m:nor/>
                                </m:rPr>
                                <a:rPr lang="en-US" altLang="ja-JP" sz="2800" dirty="0"/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ja-JP" sz="280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正方形/長方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70" y="1625256"/>
                <a:ext cx="5186610" cy="2466188"/>
              </a:xfrm>
              <a:prstGeom prst="rect">
                <a:avLst/>
              </a:prstGeom>
              <a:blipFill rotWithShape="0">
                <a:blip r:embed="rId2"/>
                <a:stretch>
                  <a:fillRect l="-2350" t="-247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Iterative Sampling of Horn Clauses</a:t>
            </a:r>
            <a:br>
              <a:rPr kumimoji="1" lang="en-US" altLang="ja-JP" dirty="0" smtClean="0"/>
            </a:br>
            <a:r>
              <a:rPr kumimoji="1" lang="en-US" altLang="ja-JP" sz="2800" dirty="0" smtClean="0"/>
              <a:t>(cf. </a:t>
            </a:r>
            <a:r>
              <a:rPr lang="en-US" altLang="ja-JP" sz="2800" dirty="0"/>
              <a:t>sampling for interpolation </a:t>
            </a:r>
            <a:r>
              <a:rPr lang="en-US" altLang="ja-JP" sz="2800" dirty="0" smtClean="0"/>
              <a:t>[</a:t>
            </a:r>
            <a:r>
              <a:rPr lang="en-US" altLang="ja-JP" sz="2800" dirty="0"/>
              <a:t>Albarghouthi+2013]</a:t>
            </a:r>
            <a:r>
              <a:rPr kumimoji="1" lang="en-US" altLang="ja-JP" sz="2800" dirty="0" smtClean="0"/>
              <a:t>)</a:t>
            </a:r>
            <a:endParaRPr kumimoji="1" lang="ja-JP" altLang="en-US" sz="28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2015/4/13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TACAS 2015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D91A5-DA3F-4E17-B8EE-C781BF702135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正方形/長方形 7"/>
              <p:cNvSpPr/>
              <p:nvPr/>
            </p:nvSpPr>
            <p:spPr>
              <a:xfrm>
                <a:off x="141670" y="4056027"/>
                <a:ext cx="4468425" cy="232974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altLang="ja-JP" sz="2800" dirty="0" smtClean="0"/>
                  <a:t>Sampled </a:t>
                </a:r>
                <a:r>
                  <a:rPr lang="en-US" altLang="ja-JP" sz="2800" b="1" i="1" dirty="0" smtClean="0"/>
                  <a:t>conjunctive</a:t>
                </a:r>
                <a:r>
                  <a:rPr lang="en-US" altLang="ja-JP" sz="2800" dirty="0" smtClean="0"/>
                  <a:t> clauses:</a:t>
                </a:r>
                <a:endParaRPr lang="en-US" altLang="ja-JP" sz="280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⇐</m:t>
                              </m:r>
                              <m:r>
                                <a:rPr lang="en-US" altLang="ja-JP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≥0∧</m:t>
                              </m:r>
                              <m:r>
                                <a:rPr lang="en-US" altLang="ja-JP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≥2,</m:t>
                              </m:r>
                            </m:e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⇐</m:t>
                              </m:r>
                              <m:r>
                                <a:rPr lang="en-US" altLang="ja-JP" sz="28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≥2∧</m:t>
                              </m:r>
                              <m:r>
                                <a:rPr lang="en-US" altLang="ja-JP" sz="28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ja-JP" sz="28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≥0,</m:t>
                              </m:r>
                            </m:e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⊥⇐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,−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m:rPr>
                                  <m:nor/>
                                </m:rPr>
                                <a:rPr lang="en-US" altLang="ja-JP" sz="2800" dirty="0"/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ja-JP" sz="280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pPr marL="457200" indent="-457200">
                  <a:buFont typeface="Wingdings" panose="05000000000000000000" pitchFamily="2" charset="2"/>
                  <a:buChar char="Ø"/>
                </a:pPr>
                <a:r>
                  <a:rPr lang="en-US" altLang="ja-JP" sz="2800" dirty="0" smtClean="0"/>
                  <a:t>Solution:  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800" b="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sz="2800" b="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 b="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≥2</m:t>
                    </m:r>
                  </m:oMath>
                </a14:m>
                <a:endParaRPr lang="en-US" altLang="ja-JP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" name="正方形/長方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70" y="4056027"/>
                <a:ext cx="4468425" cy="2329740"/>
              </a:xfrm>
              <a:prstGeom prst="rect">
                <a:avLst/>
              </a:prstGeom>
              <a:blipFill rotWithShape="0">
                <a:blip r:embed="rId3"/>
                <a:stretch>
                  <a:fillRect l="-2729" t="-2350" r="-1637" b="-626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正方形/長方形 8"/>
          <p:cNvSpPr/>
          <p:nvPr/>
        </p:nvSpPr>
        <p:spPr>
          <a:xfrm>
            <a:off x="6755418" y="2018705"/>
            <a:ext cx="2155714" cy="704923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solidFill>
              <a:srgbClr val="0070C0">
                <a:alpha val="5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7477006" y="2018706"/>
            <a:ext cx="1434126" cy="1442343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8206355" y="2018705"/>
            <a:ext cx="704778" cy="2157632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矢印コネクタ 18"/>
          <p:cNvCxnSpPr/>
          <p:nvPr/>
        </p:nvCxnSpPr>
        <p:spPr>
          <a:xfrm>
            <a:off x="4618257" y="4184106"/>
            <a:ext cx="4322618" cy="2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/>
              <p:cNvSpPr txBox="1"/>
              <p:nvPr/>
            </p:nvSpPr>
            <p:spPr>
              <a:xfrm>
                <a:off x="5867246" y="4151693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4" name="テキスト ボックス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246" y="4151693"/>
                <a:ext cx="281580" cy="400110"/>
              </a:xfrm>
              <a:prstGeom prst="rect">
                <a:avLst/>
              </a:prstGeom>
              <a:blipFill rotWithShape="0">
                <a:blip r:embed="rId4"/>
                <a:stretch>
                  <a:fillRect r="-7872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テキスト ボックス 25"/>
              <p:cNvSpPr txBox="1"/>
              <p:nvPr/>
            </p:nvSpPr>
            <p:spPr>
              <a:xfrm>
                <a:off x="8041612" y="4142139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6" name="テキスト ボックス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1612" y="4142139"/>
                <a:ext cx="281580" cy="400110"/>
              </a:xfrm>
              <a:prstGeom prst="rect">
                <a:avLst/>
              </a:prstGeom>
              <a:blipFill rotWithShape="0">
                <a:blip r:embed="rId5"/>
                <a:stretch>
                  <a:fillRect r="-15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テキスト ボックス 27"/>
              <p:cNvSpPr txBox="1"/>
              <p:nvPr/>
            </p:nvSpPr>
            <p:spPr>
              <a:xfrm>
                <a:off x="7314750" y="4151693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8" name="テキスト ボックス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4750" y="4151693"/>
                <a:ext cx="281580" cy="400110"/>
              </a:xfrm>
              <a:prstGeom prst="rect">
                <a:avLst/>
              </a:prstGeom>
              <a:blipFill rotWithShape="0">
                <a:blip r:embed="rId6"/>
                <a:stretch>
                  <a:fillRect r="-1304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テキスト ボックス 28"/>
              <p:cNvSpPr txBox="1"/>
              <p:nvPr/>
            </p:nvSpPr>
            <p:spPr>
              <a:xfrm>
                <a:off x="5041944" y="4156088"/>
                <a:ext cx="38092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9" name="テキスト ボックス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944" y="4156088"/>
                <a:ext cx="380921" cy="400110"/>
              </a:xfrm>
              <a:prstGeom prst="rect">
                <a:avLst/>
              </a:prstGeom>
              <a:blipFill rotWithShape="0">
                <a:blip r:embed="rId7"/>
                <a:stretch>
                  <a:fillRect r="-333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直線矢印コネクタ 19"/>
          <p:cNvCxnSpPr/>
          <p:nvPr/>
        </p:nvCxnSpPr>
        <p:spPr>
          <a:xfrm flipV="1">
            <a:off x="6755418" y="1980002"/>
            <a:ext cx="0" cy="43763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/>
              <p:cNvSpPr txBox="1"/>
              <p:nvPr/>
            </p:nvSpPr>
            <p:spPr>
              <a:xfrm>
                <a:off x="6447439" y="2481527"/>
                <a:ext cx="28254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1" name="テキスト ボックス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7439" y="2481527"/>
                <a:ext cx="282543" cy="400110"/>
              </a:xfrm>
              <a:prstGeom prst="rect">
                <a:avLst/>
              </a:prstGeom>
              <a:blipFill rotWithShape="0">
                <a:blip r:embed="rId8"/>
                <a:stretch>
                  <a:fillRect r="-1304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/>
              <p:cNvSpPr txBox="1"/>
              <p:nvPr/>
            </p:nvSpPr>
            <p:spPr>
              <a:xfrm>
                <a:off x="6587890" y="1622338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kumimoji="1" lang="ja-JP" altLang="en-US" sz="2000" dirty="0"/>
              </a:p>
            </p:txBody>
          </p:sp>
        </mc:Choice>
        <mc:Fallback xmlns="">
          <p:sp>
            <p:nvSpPr>
              <p:cNvPr id="22" name="テキスト ボックス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890" y="1622338"/>
                <a:ext cx="281580" cy="400110"/>
              </a:xfrm>
              <a:prstGeom prst="rect">
                <a:avLst/>
              </a:prstGeom>
              <a:blipFill rotWithShape="0">
                <a:blip r:embed="rId9"/>
                <a:stretch>
                  <a:fillRect r="-17391" b="-757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/>
              <p:cNvSpPr txBox="1"/>
              <p:nvPr/>
            </p:nvSpPr>
            <p:spPr>
              <a:xfrm>
                <a:off x="6425616" y="3280354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3" name="テキスト ボックス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616" y="3280354"/>
                <a:ext cx="281580" cy="400110"/>
              </a:xfrm>
              <a:prstGeom prst="rect">
                <a:avLst/>
              </a:prstGeom>
              <a:blipFill rotWithShape="0">
                <a:blip r:embed="rId10"/>
                <a:stretch>
                  <a:fillRect r="-15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テキスト ボックス 24"/>
              <p:cNvSpPr txBox="1"/>
              <p:nvPr/>
            </p:nvSpPr>
            <p:spPr>
              <a:xfrm>
                <a:off x="6425616" y="4709708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5" name="テキスト ボックス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616" y="4709708"/>
                <a:ext cx="281580" cy="400110"/>
              </a:xfrm>
              <a:prstGeom prst="rect">
                <a:avLst/>
              </a:prstGeom>
              <a:blipFill rotWithShape="0">
                <a:blip r:embed="rId11"/>
                <a:stretch>
                  <a:fillRect r="-8260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/>
              <p:cNvSpPr txBox="1"/>
              <p:nvPr/>
            </p:nvSpPr>
            <p:spPr>
              <a:xfrm>
                <a:off x="6398645" y="5423715"/>
                <a:ext cx="38092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27" name="テキスト ボックス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8645" y="5423715"/>
                <a:ext cx="380921" cy="400110"/>
              </a:xfrm>
              <a:prstGeom prst="rect">
                <a:avLst/>
              </a:prstGeom>
              <a:blipFill rotWithShape="0">
                <a:blip r:embed="rId12"/>
                <a:stretch>
                  <a:fillRect r="-3387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直角三角形 29"/>
          <p:cNvSpPr/>
          <p:nvPr/>
        </p:nvSpPr>
        <p:spPr>
          <a:xfrm rot="10800000">
            <a:off x="6032675" y="2015419"/>
            <a:ext cx="2888845" cy="2879258"/>
          </a:xfrm>
          <a:prstGeom prst="rtTriangle">
            <a:avLst/>
          </a:prstGeom>
          <a:solidFill>
            <a:srgbClr val="7030A0">
              <a:alpha val="5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直角三角形 30"/>
          <p:cNvSpPr/>
          <p:nvPr/>
        </p:nvSpPr>
        <p:spPr>
          <a:xfrm>
            <a:off x="4613461" y="3444700"/>
            <a:ext cx="2857952" cy="2877625"/>
          </a:xfrm>
          <a:prstGeom prst="rtTriangle">
            <a:avLst/>
          </a:prstGeom>
          <a:solidFill>
            <a:srgbClr val="7030A0">
              <a:alpha val="5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テキスト ボックス 33"/>
              <p:cNvSpPr txBox="1"/>
              <p:nvPr/>
            </p:nvSpPr>
            <p:spPr>
              <a:xfrm>
                <a:off x="8862420" y="4003631"/>
                <a:ext cx="2815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kumimoji="1" lang="ja-JP" altLang="en-US" sz="1600" dirty="0"/>
              </a:p>
            </p:txBody>
          </p:sp>
        </mc:Choice>
        <mc:Fallback xmlns="">
          <p:sp>
            <p:nvSpPr>
              <p:cNvPr id="34" name="テキスト ボックス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2420" y="4003631"/>
                <a:ext cx="281580" cy="400110"/>
              </a:xfrm>
              <a:prstGeom prst="rect">
                <a:avLst/>
              </a:prstGeom>
              <a:blipFill rotWithShape="0">
                <a:blip r:embed="rId13"/>
                <a:stretch>
                  <a:fillRect r="-217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フローチャート: 処理 2"/>
              <p:cNvSpPr/>
              <p:nvPr/>
            </p:nvSpPr>
            <p:spPr>
              <a:xfrm>
                <a:off x="5318240" y="3417518"/>
                <a:ext cx="2868760" cy="1485691"/>
              </a:xfrm>
              <a:prstGeom prst="flowChartProcess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altLang="ja-JP" sz="280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80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sz="280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 i="1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≥2</m:t>
                    </m:r>
                  </m:oMath>
                </a14:m>
                <a:r>
                  <a:rPr kumimoji="1" lang="en-US" altLang="ja-JP" sz="2800" dirty="0" smtClean="0"/>
                  <a:t> is a genuine solution of the original!</a:t>
                </a:r>
                <a:endParaRPr kumimoji="1" lang="ja-JP" altLang="en-US" sz="2800" dirty="0"/>
              </a:p>
            </p:txBody>
          </p:sp>
        </mc:Choice>
        <mc:Fallback xmlns="">
          <p:sp>
            <p:nvSpPr>
              <p:cNvPr id="3" name="フローチャート: 処理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8240" y="3417518"/>
                <a:ext cx="2868760" cy="1485691"/>
              </a:xfrm>
              <a:prstGeom prst="flowChartProcess">
                <a:avLst/>
              </a:prstGeom>
              <a:blipFill rotWithShape="0">
                <a:blip r:embed="rId14"/>
                <a:stretch>
                  <a:fillRect r="-2326" b="-775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38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  <p:bldP spid="30" grpId="0" animBg="1"/>
      <p:bldP spid="31" grpId="0" animBg="1"/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4186</TotalTime>
  <Words>948</Words>
  <Application>Microsoft Office PowerPoint</Application>
  <PresentationFormat>画面に合わせる (4:3)</PresentationFormat>
  <Paragraphs>347</Paragraphs>
  <Slides>24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32" baseType="lpstr">
      <vt:lpstr>cmmi10</vt:lpstr>
      <vt:lpstr>ＭＳ Ｐゴシック</vt:lpstr>
      <vt:lpstr>Arial</vt:lpstr>
      <vt:lpstr>Calibri</vt:lpstr>
      <vt:lpstr>Calibri Light</vt:lpstr>
      <vt:lpstr>Cambria Math</vt:lpstr>
      <vt:lpstr>Wingdings</vt:lpstr>
      <vt:lpstr>Office テーマ</vt:lpstr>
      <vt:lpstr>Inferring Simple Solutions to Recursion-free Horn Clauses via Sampling</vt:lpstr>
      <vt:lpstr>Program Verification with CEGAR</vt:lpstr>
      <vt:lpstr>Horn Clause Solving as Unified Framework for Predicate Discovery [U.+2009] [Terauchi2010] [Gupta+2011] [Grebenshchikov+2012] [Rümmer+2013] …</vt:lpstr>
      <vt:lpstr>Example: Solutions of  Recursion-Free Horn Clauses</vt:lpstr>
      <vt:lpstr>Simple Preds. aid in Faster Convergence? [Hoder+2012] [Albarghouthi+2013]</vt:lpstr>
      <vt:lpstr>Contribution</vt:lpstr>
      <vt:lpstr>Contribution</vt:lpstr>
      <vt:lpstr>Iterative Sampling of Horn Clauses (cf. sampling for interpolation [Albarghouthi+2013])</vt:lpstr>
      <vt:lpstr>Iterative Sampling of Horn Clauses (cf. sampling for interpolation [Albarghouthi+2013])</vt:lpstr>
      <vt:lpstr>How to Solve Sampled Horn Clauses?</vt:lpstr>
      <vt:lpstr>Contribution</vt:lpstr>
      <vt:lpstr>Contribution</vt:lpstr>
      <vt:lpstr>Lazy Constraint Decomposition for Head-Joining Predicate Variables</vt:lpstr>
      <vt:lpstr>Contribution</vt:lpstr>
      <vt:lpstr>Eager Constraint Decomposition for Body-Joining Predicate Variables</vt:lpstr>
      <vt:lpstr>Solution Composition</vt:lpstr>
      <vt:lpstr>Contribution</vt:lpstr>
      <vt:lpstr>Solution Composition using Solution Space</vt:lpstr>
      <vt:lpstr>Previous Approaches to Solving Horn Clauses with Body-Joining Pred. Vars.</vt:lpstr>
      <vt:lpstr>Prototype Implementation as Predicate Discovery Engine of MoCHi</vt:lpstr>
      <vt:lpstr>Experiment Results: Elapsed Time of Individual Refinement Runs</vt:lpstr>
      <vt:lpstr>Experiment Results: Solution Size of Individual Refinement Runs</vt:lpstr>
      <vt:lpstr>Experiment Results:  Overall Verification Performance</vt:lpstr>
      <vt:lpstr>Summary</vt:lpstr>
    </vt:vector>
  </TitlesOfParts>
  <Company>筑波大学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Inferring Simple Solutions to Recursion-free Horn Clauses via Sampling</dc:title>
  <dc:creator>Hiroshi Unno</dc:creator>
  <cp:lastModifiedBy>Hiroshi Unno</cp:lastModifiedBy>
  <cp:revision>162</cp:revision>
  <dcterms:created xsi:type="dcterms:W3CDTF">2015-04-09T12:36:32Z</dcterms:created>
  <dcterms:modified xsi:type="dcterms:W3CDTF">2015-04-14T09:45:27Z</dcterms:modified>
</cp:coreProperties>
</file>